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6004500" cx="396049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0">
          <p15:clr>
            <a:srgbClr val="000000"/>
          </p15:clr>
        </p15:guide>
        <p15:guide id="2" pos="12474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7" roundtripDataSignature="AMtx7mhLhICKzUTd5hzHAHs0L4XMXKdA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0" orient="horz"/>
        <p:guide pos="1247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1981200" y="8401050"/>
            <a:ext cx="35642550" cy="237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2970566" y="11185264"/>
            <a:ext cx="33663819" cy="7716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5941134" y="20402024"/>
            <a:ext cx="27722689" cy="9202209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 rot="5400000">
            <a:off x="17809327" y="12346828"/>
            <a:ext cx="30719449" cy="890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 rot="5400000">
            <a:off x="-105259" y="3528265"/>
            <a:ext cx="30719449" cy="26546881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 rot="5400000">
            <a:off x="7922419" y="2459831"/>
            <a:ext cx="23760112" cy="35642550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763057" y="25202891"/>
            <a:ext cx="23762582" cy="2975239"/>
          </a:xfrm>
          <a:prstGeom prst="rect">
            <a:avLst/>
          </a:prstGeom>
          <a:noFill/>
          <a:ln>
            <a:noFill/>
          </a:ln>
        </p:spPr>
        <p:txBody>
          <a:bodyPr anchorCtr="0" anchor="b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/>
          <p:nvPr>
            <p:ph idx="2" type="pic"/>
          </p:nvPr>
        </p:nvSpPr>
        <p:spPr>
          <a:xfrm>
            <a:off x="7763057" y="3217335"/>
            <a:ext cx="23762582" cy="21601907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763057" y="28178128"/>
            <a:ext cx="23762582" cy="4225395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981031" y="1434043"/>
            <a:ext cx="13028964" cy="6099971"/>
          </a:xfrm>
          <a:prstGeom prst="rect">
            <a:avLst/>
          </a:prstGeom>
          <a:noFill/>
          <a:ln>
            <a:noFill/>
          </a:ln>
        </p:spPr>
        <p:txBody>
          <a:bodyPr anchorCtr="0" anchor="b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5485361" y="1434043"/>
            <a:ext cx="22138569" cy="30728709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425450" lvl="0" marL="4572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2pPr>
            <a:lvl3pPr indent="-374650" lvl="2" marL="13716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3pPr>
            <a:lvl4pPr indent="-349250" lvl="3" marL="1828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4pPr>
            <a:lvl5pPr indent="-349250" lvl="4" marL="22860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5pPr>
            <a:lvl6pPr indent="-349250" lvl="5" marL="2743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6pPr>
            <a:lvl7pPr indent="-349250" lvl="6" marL="3200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7pPr>
            <a:lvl8pPr indent="-349250" lvl="7" marL="3657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8pPr>
            <a:lvl9pPr indent="-349250" lvl="8" marL="41148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1981031" y="7534014"/>
            <a:ext cx="13028964" cy="24628739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981028" y="8059209"/>
            <a:ext cx="17497425" cy="3358886"/>
          </a:xfrm>
          <a:prstGeom prst="rect">
            <a:avLst/>
          </a:prstGeom>
          <a:noFill/>
          <a:ln>
            <a:noFill/>
          </a:ln>
        </p:spPr>
        <p:txBody>
          <a:bodyPr anchorCtr="0" anchor="b" bIns="197600" lIns="395200" spcFirstLastPara="1" rIns="395200" wrap="square" tIns="19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sz="2300"/>
            </a:lvl1pPr>
            <a:lvl2pPr indent="-228600" lvl="1" marL="914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sz="17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1981028" y="11418097"/>
            <a:ext cx="17497425" cy="20744655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37465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indent="-349250" lvl="1" marL="914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0" name="Google Shape;50;p9"/>
          <p:cNvSpPr txBox="1"/>
          <p:nvPr>
            <p:ph idx="3" type="body"/>
          </p:nvPr>
        </p:nvSpPr>
        <p:spPr>
          <a:xfrm>
            <a:off x="20118742" y="8059209"/>
            <a:ext cx="17505187" cy="3358886"/>
          </a:xfrm>
          <a:prstGeom prst="rect">
            <a:avLst/>
          </a:prstGeom>
          <a:noFill/>
          <a:ln>
            <a:noFill/>
          </a:ln>
        </p:spPr>
        <p:txBody>
          <a:bodyPr anchorCtr="0" anchor="b" bIns="197600" lIns="395200" spcFirstLastPara="1" rIns="395200" wrap="square" tIns="19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sz="2300"/>
            </a:lvl1pPr>
            <a:lvl2pPr indent="-228600" lvl="1" marL="914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sz="17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51" name="Google Shape;51;p9"/>
          <p:cNvSpPr txBox="1"/>
          <p:nvPr>
            <p:ph idx="4" type="body"/>
          </p:nvPr>
        </p:nvSpPr>
        <p:spPr>
          <a:xfrm>
            <a:off x="20118742" y="11418097"/>
            <a:ext cx="17505187" cy="20744655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374650" lvl="0" marL="4572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/>
            </a:lvl1pPr>
            <a:lvl2pPr indent="-349250" lvl="1" marL="9144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981028" y="8400523"/>
            <a:ext cx="17728317" cy="2376090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indent="-34925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9895614" y="8400523"/>
            <a:ext cx="17728318" cy="2376090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1pPr>
            <a:lvl2pPr indent="-374650" lvl="1" marL="91440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/>
            </a:lvl2pPr>
            <a:lvl3pPr indent="-349250" lvl="2" marL="1371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3pPr>
            <a:lvl4pPr indent="-336550" lvl="3" marL="1828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/>
            </a:lvl4pPr>
            <a:lvl5pPr indent="-336550" lvl="4" marL="22860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5pPr>
            <a:lvl6pPr indent="-336550" lvl="5" marL="2743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6pPr>
            <a:lvl7pPr indent="-336550" lvl="6" marL="3200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7pPr>
            <a:lvl8pPr indent="-336550" lvl="7" marL="3657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8pPr>
            <a:lvl9pPr indent="-336550" lvl="8" marL="41148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3127731" y="23136494"/>
            <a:ext cx="33665760" cy="7150365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8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127731" y="15259848"/>
            <a:ext cx="33665760" cy="7876646"/>
          </a:xfrm>
          <a:prstGeom prst="rect">
            <a:avLst/>
          </a:prstGeom>
          <a:noFill/>
          <a:ln>
            <a:noFill/>
          </a:ln>
        </p:spPr>
        <p:txBody>
          <a:bodyPr anchorCtr="0" anchor="b" bIns="197600" lIns="395200" spcFirstLastPara="1" rIns="395200" wrap="square" tIns="19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indent="-228600" lvl="1" marL="9144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5pPr>
            <a:lvl6pPr indent="-228600" lvl="5" marL="27432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6pPr>
            <a:lvl7pPr indent="-228600" lvl="6" marL="3200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7pPr>
            <a:lvl8pPr indent="-228600" lvl="7" marL="3657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8pPr>
            <a:lvl9pPr indent="-228600" lvl="8" marL="4114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981200" y="1441450"/>
            <a:ext cx="3564255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7600" lIns="395200" spcFirstLastPara="1" rIns="395200" wrap="square" tIns="19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981200" y="8401050"/>
            <a:ext cx="35642550" cy="237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-1104900" lvl="0" marL="457200" marR="0" rtl="0" algn="l">
              <a:lnSpc>
                <a:spcPct val="100000"/>
              </a:lnSpc>
              <a:spcBef>
                <a:spcPts val="276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rial"/>
              <a:buChar char="•"/>
              <a:defRPr b="0" i="0" sz="1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96950" lvl="1" marL="914400" marR="0" rtl="0" algn="l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Char char="–"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2650" lvl="2" marL="1371600" marR="0" rtl="0" algn="l">
              <a:lnSpc>
                <a:spcPct val="100000"/>
              </a:lnSpc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b="0" i="0" sz="10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74700" lvl="3" marL="1828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–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74700" lvl="4" marL="22860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74700" lvl="5" marL="27432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74700" lvl="6" marL="32004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74700" lvl="7" marL="36576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74700" lvl="8" marL="4114800" marR="0" rtl="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»"/>
              <a:defRPr b="0" i="0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9812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3531850" y="32785050"/>
            <a:ext cx="12541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8384500" y="32785050"/>
            <a:ext cx="9239250" cy="2503487"/>
          </a:xfrm>
          <a:prstGeom prst="rect">
            <a:avLst/>
          </a:prstGeom>
          <a:noFill/>
          <a:ln>
            <a:noFill/>
          </a:ln>
        </p:spPr>
        <p:txBody>
          <a:bodyPr anchorCtr="0" anchor="t" bIns="197600" lIns="395200" spcFirstLastPara="1" rIns="395200" wrap="square" tIns="19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816100" y="3756025"/>
            <a:ext cx="37788850" cy="781050"/>
          </a:xfrm>
          <a:prstGeom prst="rect">
            <a:avLst/>
          </a:prstGeom>
          <a:noFill/>
          <a:ln>
            <a:noFill/>
          </a:ln>
          <a:effectLst>
            <a:outerShdw blurRad="63500" dir="5400000" dist="50800">
              <a:srgbClr val="FFFF66">
                <a:alpha val="11372"/>
              </a:srgbClr>
            </a:outerShdw>
          </a:effectLst>
        </p:spPr>
        <p:txBody>
          <a:bodyPr anchorCtr="0" anchor="t" bIns="43800" lIns="87625" spcFirstLastPara="1" rIns="87625" wrap="square" tIns="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CICLANO, Juca</a:t>
            </a:r>
            <a:r>
              <a:rPr b="1" baseline="3000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FULANO, Paulo</a:t>
            </a:r>
            <a:r>
              <a:rPr b="1" baseline="3000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SOUZA, João</a:t>
            </a:r>
            <a:r>
              <a:rPr b="1" baseline="3000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BELTRANO, José</a:t>
            </a:r>
            <a:r>
              <a:rPr b="1" baseline="3000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520950" y="8348662"/>
            <a:ext cx="12834937" cy="88741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296987" y="5256212"/>
            <a:ext cx="37172900" cy="23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erdana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b="0" baseline="3000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Acadêmicos do &lt;inserir o período do curso&gt;  do Curso de &lt;nome do curso&gt;, UNIFENAS, &lt;nome do câmpus&gt;.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baseline="3000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 do &lt;curso de vínculo&gt;, UNIFENAS, &lt;nome do câmpus&gt;.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baseline="3000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(3)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Professora do &lt;curso de vínculo&gt;, UNIFENAS, &lt;nome do câmpus&gt;.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npq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3062" y="33196212"/>
            <a:ext cx="7265987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fapemig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46025" y="33628012"/>
            <a:ext cx="6249987" cy="1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4214475" y="9388475"/>
            <a:ext cx="7159625" cy="6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t/>
            </a:r>
            <a:endParaRPr b="0" i="0" sz="7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4127162" y="10698162"/>
            <a:ext cx="5937250" cy="68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t/>
            </a:r>
            <a:endParaRPr b="0" i="0" sz="7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98475" y="9236066"/>
            <a:ext cx="180738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7429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7429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74295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60362" y="24936450"/>
            <a:ext cx="18721387" cy="624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&lt;3 MATERIAL E MÉTODOS ou  CASO CLÍNICO ou  REVISÃO DE LITERATURA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somente para estudos experimentais e deverá conter a aprovação do Comitê de Ética em Pesquisa, características da amostra, materiais utilizados, metodologia do estudo.&gt;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1170900" y="9850437"/>
            <a:ext cx="180738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&lt;4. 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b="0" i="0" lang="en-US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(somente para estudos com  Material e Métodos)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Esboça-los com figuras, tbelas e gráficos&gt;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1548725" y="30746700"/>
            <a:ext cx="171132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just">
              <a:lnSpc>
                <a:spcPct val="14615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Verdana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481762" y="576262"/>
            <a:ext cx="272907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5400000" dist="50800">
              <a:srgbClr val="FFFF66">
                <a:alpha val="11372"/>
              </a:srgbClr>
            </a:outerShdw>
          </a:effectLst>
        </p:spPr>
        <p:txBody>
          <a:bodyPr anchorCtr="0" anchor="t" bIns="43800" lIns="87625" spcFirstLastPara="1" rIns="87625" wrap="square" tIns="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Verdana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Ácido Hialurônico e Possíveis Soluções da Harmonizacao Facial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1242337" y="20040600"/>
            <a:ext cx="17930812" cy="626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&lt;5. CONCLUSÃO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Concluir somente o que foi comprovado e deve responder os objetivos do estudo.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Opcionais, só aparecem quando houver citação no texto 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60362" y="19175412"/>
            <a:ext cx="18721387" cy="162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Verdana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&lt;2 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Descrever o que se pretende estudar.&gt;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laura.orfao\AppData\Local\Microsoft\Windows\Temporary Internet Files\Content.Outlook\LHNUQ2WC\unifenas-logo-vertical (7).png" id="98" name="Google Shape;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950" y="271462"/>
            <a:ext cx="5595937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3385462" y="8374062"/>
            <a:ext cx="12834937" cy="889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520950" y="17591087"/>
            <a:ext cx="12834937" cy="889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503487" y="23496587"/>
            <a:ext cx="12834937" cy="88741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3402925" y="18456275"/>
            <a:ext cx="12834937" cy="887412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33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3325" lIns="86675" spcFirstLastPara="1" rIns="86675" wrap="square" tIns="433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"/>
          <p:cNvCxnSpPr/>
          <p:nvPr/>
        </p:nvCxnSpPr>
        <p:spPr>
          <a:xfrm>
            <a:off x="-10760900" y="1537275"/>
            <a:ext cx="7767300" cy="776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" name="Google Shape;104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54324" y="-1"/>
            <a:ext cx="4950626" cy="495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2007-07-16T01:50:36Z</dcterms:created>
  <dc:creator>Ziara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