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Bruno De Souza" initials="FBDS" lastIdx="5" clrIdx="0">
    <p:extLst>
      <p:ext uri="{19B8F6BF-5375-455C-9EA6-DF929625EA0E}">
        <p15:presenceInfo xmlns:p15="http://schemas.microsoft.com/office/powerpoint/2012/main" userId="Felipe Bruno De Sou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2019"/>
    <a:srgbClr val="2B466D"/>
    <a:srgbClr val="00ADC7"/>
    <a:srgbClr val="232323"/>
    <a:srgbClr val="24406F"/>
    <a:srgbClr val="5FA9C3"/>
    <a:srgbClr val="2B476D"/>
    <a:srgbClr val="1E4B71"/>
    <a:srgbClr val="0C3F6B"/>
    <a:srgbClr val="9FC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1" autoAdjust="0"/>
    <p:restoredTop sz="95698" autoAdjust="0"/>
  </p:normalViewPr>
  <p:slideViewPr>
    <p:cSldViewPr snapToGrid="0">
      <p:cViewPr varScale="1">
        <p:scale>
          <a:sx n="70" d="100"/>
          <a:sy n="70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C69F9-1F8D-40FC-ADB0-F93D34CFAA0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21132-0A23-49FE-960A-42EE4D71C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988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82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166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38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1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6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2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24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27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91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2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50076-6EF4-42D6-B826-4C873D9181E0}" type="datetimeFigureOut">
              <a:rPr lang="pt-BR" smtClean="0"/>
              <a:t>20/06/2023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6FFD-95C6-4A2A-B753-022C930F0C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2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d na mão&#10;&#10;Descrição gerada automaticamente com confiança baixa">
            <a:extLst>
              <a:ext uri="{FF2B5EF4-FFF2-40B4-BE49-F238E27FC236}">
                <a16:creationId xmlns:a16="http://schemas.microsoft.com/office/drawing/2014/main" id="{09B1951A-B6FD-4F4C-82A6-E03C17E1E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2092" cy="5738677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3898139"/>
            <a:ext cx="8991600" cy="1261295"/>
          </a:xfrm>
          <a:solidFill>
            <a:schemeClr val="bg1"/>
          </a:solidFill>
        </p:spPr>
        <p:txBody>
          <a:bodyPr rtlCol="0" anchor="ctr">
            <a:normAutofit/>
          </a:bodyPr>
          <a:lstStyle/>
          <a:p>
            <a:pPr marL="540000" algn="l" rtl="0">
              <a:lnSpc>
                <a:spcPct val="90000"/>
              </a:lnSpc>
              <a:spcBef>
                <a:spcPts val="0"/>
              </a:spcBef>
            </a:pPr>
            <a:r>
              <a:rPr lang="pt-BR" sz="3600" b="1" spc="-300" dirty="0" err="1">
                <a:solidFill>
                  <a:srgbClr val="862019"/>
                </a:solidFill>
                <a:latin typeface="+mn-lt"/>
              </a:rPr>
              <a:t>X</a:t>
            </a:r>
            <a:r>
              <a:rPr lang="pt-BR" sz="3600" b="1" spc="-300" dirty="0">
                <a:solidFill>
                  <a:srgbClr val="862019"/>
                </a:solidFill>
                <a:latin typeface="+mn-lt"/>
              </a:rPr>
              <a:t> MOSTRA DE PRODUÇÃO CIENTÍFICA </a:t>
            </a:r>
          </a:p>
        </p:txBody>
      </p:sp>
      <p:sp>
        <p:nvSpPr>
          <p:cNvPr id="11" name="Subtítulo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5156212"/>
            <a:ext cx="7001692" cy="580921"/>
          </a:xfrm>
          <a:solidFill>
            <a:srgbClr val="862019"/>
          </a:solidFill>
        </p:spPr>
        <p:txBody>
          <a:bodyPr rtlCol="0" anchor="ctr">
            <a:normAutofit/>
          </a:bodyPr>
          <a:lstStyle/>
          <a:p>
            <a:pPr marL="1800000" algn="l" rtl="0"/>
            <a:r>
              <a:rPr lang="pt-BR" sz="2000" dirty="0">
                <a:solidFill>
                  <a:schemeClr val="bg1"/>
                </a:solidFill>
              </a:rPr>
              <a:t>CURSO DE DIREITO – CÂMPUS ALFENAS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 flipV="1">
            <a:off x="6544492" y="3875279"/>
            <a:ext cx="5647508" cy="45719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47302"/>
            <a:ext cx="1968300" cy="42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02676"/>
            <a:ext cx="1968300" cy="4266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485735" y="307425"/>
            <a:ext cx="9220527" cy="194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rgbClr val="862019"/>
                </a:solidFill>
              </a:rPr>
              <a:t> </a:t>
            </a:r>
            <a:r>
              <a:rPr lang="pt-BR" b="1" dirty="0">
                <a:solidFill>
                  <a:srgbClr val="862019"/>
                </a:solidFill>
              </a:rPr>
              <a:t>&lt;INSIRA O TÍTULO DO SEU TRABALHO&gt;</a:t>
            </a:r>
            <a:endParaRPr lang="pt-BR" dirty="0">
              <a:solidFill>
                <a:srgbClr val="862019"/>
              </a:solidFill>
            </a:endParaRP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995362" y="2251425"/>
            <a:ext cx="10201275" cy="3217615"/>
          </a:xfrm>
          <a:prstGeom prst="rect">
            <a:avLst/>
          </a:prstGeom>
          <a:noFill/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b="1" dirty="0"/>
              <a:t>SILVA, Juca</a:t>
            </a:r>
            <a:r>
              <a:rPr lang="pt-BR" sz="2000" b="1" baseline="30000" dirty="0"/>
              <a:t>1</a:t>
            </a:r>
            <a:r>
              <a:rPr lang="pt-BR" sz="2000" b="1" dirty="0"/>
              <a:t>; LIMA, Paulo</a:t>
            </a:r>
            <a:r>
              <a:rPr lang="pt-BR" sz="2000" b="1" baseline="30000" dirty="0"/>
              <a:t>1</a:t>
            </a:r>
            <a:r>
              <a:rPr lang="pt-BR" sz="2000" b="1" dirty="0"/>
              <a:t>; SOUZA, João</a:t>
            </a:r>
            <a:r>
              <a:rPr lang="pt-BR" sz="2000" b="1" baseline="30000" dirty="0"/>
              <a:t>2</a:t>
            </a:r>
            <a:r>
              <a:rPr lang="pt-BR" sz="2000" b="1" dirty="0"/>
              <a:t>; VIEIRA, Laura</a:t>
            </a:r>
            <a:r>
              <a:rPr lang="pt-BR" sz="2000" b="1" baseline="30000" dirty="0"/>
              <a:t>3</a:t>
            </a:r>
            <a:endParaRPr lang="pt-BR" sz="2000" dirty="0"/>
          </a:p>
          <a:p>
            <a:endParaRPr lang="pt-BR" sz="2000" dirty="0"/>
          </a:p>
          <a:p>
            <a:r>
              <a:rPr lang="pt-BR" sz="2000" baseline="30000" dirty="0"/>
              <a:t>1 </a:t>
            </a:r>
            <a:r>
              <a:rPr lang="pt-BR" sz="2000" dirty="0"/>
              <a:t>Acadêmicos do &lt;inserir o período do curso&gt;  do Curso de Direito, UNIFENAS, </a:t>
            </a:r>
            <a:r>
              <a:rPr lang="pt-BR" sz="2000" dirty="0" err="1"/>
              <a:t>câmpus</a:t>
            </a:r>
            <a:r>
              <a:rPr lang="pt-BR" sz="2000" dirty="0"/>
              <a:t> Alfenas.</a:t>
            </a:r>
          </a:p>
          <a:p>
            <a:r>
              <a:rPr lang="pt-BR" sz="2000" baseline="30000" dirty="0"/>
              <a:t>2 </a:t>
            </a:r>
            <a:r>
              <a:rPr lang="pt-BR" sz="2000" dirty="0"/>
              <a:t>Professor do Curso de Direito, UNIFENAS, </a:t>
            </a:r>
            <a:r>
              <a:rPr lang="pt-BR" sz="2000" dirty="0" err="1"/>
              <a:t>câmpus</a:t>
            </a:r>
            <a:r>
              <a:rPr lang="pt-BR" sz="2000" dirty="0"/>
              <a:t> Alfenas.</a:t>
            </a:r>
          </a:p>
          <a:p>
            <a:r>
              <a:rPr lang="pt-BR" sz="2000" baseline="30000" dirty="0"/>
              <a:t>3</a:t>
            </a:r>
            <a:r>
              <a:rPr lang="pt-BR" sz="2000" dirty="0"/>
              <a:t> Professora do Curso de Direito, UNIFENAS, </a:t>
            </a:r>
            <a:r>
              <a:rPr lang="pt-BR" sz="2000" dirty="0" err="1"/>
              <a:t>câmpus</a:t>
            </a:r>
            <a:r>
              <a:rPr lang="pt-BR" sz="2000" dirty="0"/>
              <a:t> Alfenas.</a:t>
            </a:r>
            <a:endParaRPr lang="pt-BR" sz="2000" dirty="0">
              <a:solidFill>
                <a:srgbClr val="00ADC7"/>
              </a:solidFill>
            </a:endParaRPr>
          </a:p>
        </p:txBody>
      </p:sp>
      <p:pic>
        <p:nvPicPr>
          <p:cNvPr id="8" name="Imagem 7" descr="Mão segurando capa de disco de vinil&#10;&#10;Descrição gerada automaticamente">
            <a:extLst>
              <a:ext uri="{FF2B5EF4-FFF2-40B4-BE49-F238E27FC236}">
                <a16:creationId xmlns:a16="http://schemas.microsoft.com/office/drawing/2014/main" id="{AB036015-4873-A640-AE4C-CBCDAF1FB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" b="65937"/>
          <a:stretch/>
        </p:blipFill>
        <p:spPr>
          <a:xfrm>
            <a:off x="0" y="0"/>
            <a:ext cx="1588516" cy="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7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02676"/>
            <a:ext cx="1968300" cy="4266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485735" y="307425"/>
            <a:ext cx="9220527" cy="194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862019"/>
                </a:solidFill>
              </a:rPr>
              <a:t> </a:t>
            </a:r>
            <a:r>
              <a:rPr lang="pt-BR" b="1" dirty="0">
                <a:solidFill>
                  <a:srgbClr val="862019"/>
                </a:solidFill>
              </a:rPr>
              <a:t>&lt;INTRODUÇÃO&gt;</a:t>
            </a:r>
            <a:endParaRPr lang="pt-BR" dirty="0">
              <a:solidFill>
                <a:srgbClr val="862019"/>
              </a:solidFill>
            </a:endParaRP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995362" y="2251425"/>
            <a:ext cx="10201275" cy="3217615"/>
          </a:xfrm>
          <a:prstGeom prst="rect">
            <a:avLst/>
          </a:prstGeom>
          <a:noFill/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lang="pt-BR" sz="20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pt-BR" sz="2000" dirty="0"/>
              <a:t>&lt;A introdução tem por objetivo apresentar ao leitor uma visão panorâmica da pesquisa desenvolvida. O pesquisador deverá expor de maneira clara e objetiva o problema de pesquisa, a justificativa, breve revisão de literatura&gt;</a:t>
            </a:r>
          </a:p>
        </p:txBody>
      </p:sp>
      <p:pic>
        <p:nvPicPr>
          <p:cNvPr id="8" name="Imagem 7" descr="Mão segurando capa de disco de vinil&#10;&#10;Descrição gerada automaticamente">
            <a:extLst>
              <a:ext uri="{FF2B5EF4-FFF2-40B4-BE49-F238E27FC236}">
                <a16:creationId xmlns:a16="http://schemas.microsoft.com/office/drawing/2014/main" id="{AB036015-4873-A640-AE4C-CBCDAF1FB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" b="65937"/>
          <a:stretch/>
        </p:blipFill>
        <p:spPr>
          <a:xfrm>
            <a:off x="0" y="0"/>
            <a:ext cx="1588516" cy="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8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02676"/>
            <a:ext cx="1968300" cy="4266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485735" y="307425"/>
            <a:ext cx="9220527" cy="194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862019"/>
                </a:solidFill>
              </a:rPr>
              <a:t> </a:t>
            </a:r>
            <a:r>
              <a:rPr lang="pt-BR" b="1" dirty="0">
                <a:solidFill>
                  <a:srgbClr val="862019"/>
                </a:solidFill>
              </a:rPr>
              <a:t>&lt;OBJETIVOS&gt;</a:t>
            </a:r>
            <a:endParaRPr lang="pt-BR" dirty="0">
              <a:solidFill>
                <a:srgbClr val="862019"/>
              </a:solidFill>
            </a:endParaRP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995362" y="2251425"/>
            <a:ext cx="10201275" cy="3217615"/>
          </a:xfrm>
          <a:prstGeom prst="rect">
            <a:avLst/>
          </a:prstGeom>
          <a:noFill/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/>
              <a:t>&lt;Indica-se nos objetivos  o que se pretende estudar com a </a:t>
            </a:r>
            <a:r>
              <a:rPr lang="pt-BR" sz="2000" dirty="0" err="1"/>
              <a:t>execução</a:t>
            </a:r>
            <a:r>
              <a:rPr lang="pt-BR" sz="2000" dirty="0"/>
              <a:t> da pesquisa. Podem-se mencionar objetivo geral e objetivos </a:t>
            </a:r>
            <a:r>
              <a:rPr lang="pt-BR" sz="2000" dirty="0" err="1"/>
              <a:t>específicos</a:t>
            </a:r>
            <a:r>
              <a:rPr lang="pt-BR" sz="2000" dirty="0"/>
              <a:t>, separando-os&gt;</a:t>
            </a:r>
          </a:p>
        </p:txBody>
      </p:sp>
      <p:pic>
        <p:nvPicPr>
          <p:cNvPr id="8" name="Imagem 7" descr="Mão segurando capa de disco de vinil&#10;&#10;Descrição gerada automaticamente">
            <a:extLst>
              <a:ext uri="{FF2B5EF4-FFF2-40B4-BE49-F238E27FC236}">
                <a16:creationId xmlns:a16="http://schemas.microsoft.com/office/drawing/2014/main" id="{AB036015-4873-A640-AE4C-CBCDAF1FB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" b="65937"/>
          <a:stretch/>
        </p:blipFill>
        <p:spPr>
          <a:xfrm>
            <a:off x="0" y="0"/>
            <a:ext cx="1588516" cy="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3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02676"/>
            <a:ext cx="1968300" cy="4266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485735" y="307425"/>
            <a:ext cx="9220527" cy="194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862019"/>
                </a:solidFill>
              </a:rPr>
              <a:t> </a:t>
            </a:r>
            <a:r>
              <a:rPr lang="pt-BR" b="1" dirty="0">
                <a:solidFill>
                  <a:srgbClr val="862019"/>
                </a:solidFill>
              </a:rPr>
              <a:t>&lt;MÉTODOS&gt;</a:t>
            </a:r>
            <a:endParaRPr lang="pt-BR" dirty="0">
              <a:solidFill>
                <a:srgbClr val="862019"/>
              </a:solidFill>
            </a:endParaRP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995362" y="2251425"/>
            <a:ext cx="10201275" cy="3217615"/>
          </a:xfrm>
          <a:prstGeom prst="rect">
            <a:avLst/>
          </a:prstGeom>
          <a:noFill/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/>
              <a:t>&lt;Deve-se definir a metodologia de pesquisa a ser utilizada, ou seja, os recursos de </a:t>
            </a:r>
            <a:r>
              <a:rPr lang="pt-BR" sz="2000" dirty="0" err="1"/>
              <a:t>análise</a:t>
            </a:r>
            <a:r>
              <a:rPr lang="pt-BR" sz="2000" dirty="0"/>
              <a:t> e os </a:t>
            </a:r>
            <a:r>
              <a:rPr lang="pt-BR" sz="2000" dirty="0" err="1"/>
              <a:t>métodos</a:t>
            </a:r>
            <a:r>
              <a:rPr lang="pt-BR" sz="2000" dirty="0"/>
              <a:t> que </a:t>
            </a:r>
            <a:r>
              <a:rPr lang="pt-BR" sz="2000" dirty="0" err="1"/>
              <a:t>serão</a:t>
            </a:r>
            <a:r>
              <a:rPr lang="pt-BR" sz="2000" dirty="0"/>
              <a:t> empregados. São as ferramentas utilizadas pela pesquisa&gt;</a:t>
            </a:r>
          </a:p>
        </p:txBody>
      </p:sp>
      <p:pic>
        <p:nvPicPr>
          <p:cNvPr id="8" name="Imagem 7" descr="Mão segurando capa de disco de vinil&#10;&#10;Descrição gerada automaticamente">
            <a:extLst>
              <a:ext uri="{FF2B5EF4-FFF2-40B4-BE49-F238E27FC236}">
                <a16:creationId xmlns:a16="http://schemas.microsoft.com/office/drawing/2014/main" id="{AB036015-4873-A640-AE4C-CBCDAF1FB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" b="65937"/>
          <a:stretch/>
        </p:blipFill>
        <p:spPr>
          <a:xfrm>
            <a:off x="0" y="0"/>
            <a:ext cx="1588516" cy="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4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02676"/>
            <a:ext cx="1968300" cy="4266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485735" y="307425"/>
            <a:ext cx="9220527" cy="194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862019"/>
                </a:solidFill>
              </a:rPr>
              <a:t> </a:t>
            </a:r>
            <a:r>
              <a:rPr lang="pt-BR" b="1" dirty="0">
                <a:solidFill>
                  <a:srgbClr val="862019"/>
                </a:solidFill>
              </a:rPr>
              <a:t>&lt;CONSIDERAÇÕES FINAIS&gt;</a:t>
            </a:r>
            <a:endParaRPr lang="pt-BR" dirty="0">
              <a:solidFill>
                <a:srgbClr val="862019"/>
              </a:solidFill>
            </a:endParaRP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995362" y="2251425"/>
            <a:ext cx="10201275" cy="3217615"/>
          </a:xfrm>
          <a:prstGeom prst="rect">
            <a:avLst/>
          </a:prstGeom>
          <a:noFill/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/>
              <a:t>&lt;Nas considerações finais, serão apresentados os principais resultados da pesquisa. O autor poderá retomar os pontos basilares que foram discutidos ao longo do desenvolvimento, apresentando sua perspectiva fundamentada, tecendo um nó com os resultados encontrados. Se o trabalho estiver em andamento, pode relatar os resultados esperados&gt;</a:t>
            </a:r>
          </a:p>
        </p:txBody>
      </p:sp>
      <p:pic>
        <p:nvPicPr>
          <p:cNvPr id="8" name="Imagem 7" descr="Mão segurando capa de disco de vinil&#10;&#10;Descrição gerada automaticamente">
            <a:extLst>
              <a:ext uri="{FF2B5EF4-FFF2-40B4-BE49-F238E27FC236}">
                <a16:creationId xmlns:a16="http://schemas.microsoft.com/office/drawing/2014/main" id="{AB036015-4873-A640-AE4C-CBCDAF1FB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" b="65937"/>
          <a:stretch/>
        </p:blipFill>
        <p:spPr>
          <a:xfrm>
            <a:off x="0" y="0"/>
            <a:ext cx="1588516" cy="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6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02676"/>
            <a:ext cx="1968300" cy="4266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485735" y="307425"/>
            <a:ext cx="9220527" cy="194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862019"/>
                </a:solidFill>
              </a:rPr>
              <a:t> </a:t>
            </a:r>
            <a:r>
              <a:rPr lang="pt-BR" b="1" dirty="0">
                <a:solidFill>
                  <a:srgbClr val="862019"/>
                </a:solidFill>
              </a:rPr>
              <a:t>&lt;REFERÊNCIAS&gt;</a:t>
            </a:r>
            <a:endParaRPr lang="pt-BR" dirty="0">
              <a:solidFill>
                <a:srgbClr val="862019"/>
              </a:solidFill>
            </a:endParaRP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995362" y="2251425"/>
            <a:ext cx="10201275" cy="3217615"/>
          </a:xfrm>
          <a:prstGeom prst="rect">
            <a:avLst/>
          </a:prstGeom>
          <a:noFill/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pt-BR" sz="2000" dirty="0">
                <a:solidFill>
                  <a:schemeClr val="accent6"/>
                </a:solidFill>
              </a:rPr>
              <a:t>&lt;</a:t>
            </a:r>
            <a:r>
              <a:rPr lang="pt-BR" sz="2000" dirty="0"/>
              <a:t>Opcionais, só aparecem quando houver citação no texto</a:t>
            </a:r>
            <a:r>
              <a:rPr lang="pt-BR" sz="2000" dirty="0">
                <a:solidFill>
                  <a:schemeClr val="accent6"/>
                </a:solidFill>
              </a:rPr>
              <a:t>&gt;</a:t>
            </a:r>
          </a:p>
        </p:txBody>
      </p:sp>
      <p:pic>
        <p:nvPicPr>
          <p:cNvPr id="8" name="Imagem 7" descr="Mão segurando capa de disco de vinil&#10;&#10;Descrição gerada automaticamente">
            <a:extLst>
              <a:ext uri="{FF2B5EF4-FFF2-40B4-BE49-F238E27FC236}">
                <a16:creationId xmlns:a16="http://schemas.microsoft.com/office/drawing/2014/main" id="{AB036015-4873-A640-AE4C-CBCDAF1FB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" b="65937"/>
          <a:stretch/>
        </p:blipFill>
        <p:spPr>
          <a:xfrm>
            <a:off x="0" y="0"/>
            <a:ext cx="1588516" cy="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8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03" y="6302676"/>
            <a:ext cx="1968300" cy="426666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862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7" name="Título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1485735" y="307425"/>
            <a:ext cx="9220527" cy="1944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rgbClr val="862019"/>
                </a:solidFill>
              </a:rPr>
              <a:t> </a:t>
            </a:r>
            <a:r>
              <a:rPr lang="pt-BR" b="1" dirty="0">
                <a:solidFill>
                  <a:srgbClr val="862019"/>
                </a:solidFill>
              </a:rPr>
              <a:t>&lt;CONTATOS&gt;</a:t>
            </a:r>
            <a:endParaRPr lang="pt-BR" dirty="0">
              <a:solidFill>
                <a:srgbClr val="862019"/>
              </a:solidFill>
            </a:endParaRPr>
          </a:p>
        </p:txBody>
      </p:sp>
      <p:sp>
        <p:nvSpPr>
          <p:cNvPr id="18" name="Espaço Reservado para Texto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995360" y="2558850"/>
            <a:ext cx="10201275" cy="2254352"/>
          </a:xfrm>
          <a:prstGeom prst="rect">
            <a:avLst/>
          </a:prstGeom>
          <a:noFill/>
        </p:spPr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pt-BR" sz="2000" dirty="0">
                <a:solidFill>
                  <a:schemeClr val="accent6"/>
                </a:solidFill>
              </a:rPr>
              <a:t>&lt;</a:t>
            </a:r>
            <a:r>
              <a:rPr lang="pt-BR" sz="2000" dirty="0"/>
              <a:t>Telefone, redes sociais</a:t>
            </a:r>
            <a:r>
              <a:rPr lang="pt-BR" sz="2000" dirty="0">
                <a:solidFill>
                  <a:schemeClr val="accent6"/>
                </a:solidFill>
              </a:rPr>
              <a:t>&gt;</a:t>
            </a:r>
          </a:p>
        </p:txBody>
      </p:sp>
      <p:pic>
        <p:nvPicPr>
          <p:cNvPr id="8" name="Imagem 7" descr="Mão segurando capa de disco de vinil&#10;&#10;Descrição gerada automaticamente">
            <a:extLst>
              <a:ext uri="{FF2B5EF4-FFF2-40B4-BE49-F238E27FC236}">
                <a16:creationId xmlns:a16="http://schemas.microsoft.com/office/drawing/2014/main" id="{AB036015-4873-A640-AE4C-CBCDAF1FB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406" b="65937"/>
          <a:stretch/>
        </p:blipFill>
        <p:spPr>
          <a:xfrm>
            <a:off x="0" y="0"/>
            <a:ext cx="1588516" cy="54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28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276</Words>
  <Application>Microsoft Office PowerPoint</Application>
  <PresentationFormat>Widescreen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X MOSTRA DE PRODUÇÃO CIENTÍFICA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Felipe Bruno De Souza</dc:creator>
  <cp:lastModifiedBy>Alyson Da Silva Leal</cp:lastModifiedBy>
  <cp:revision>145</cp:revision>
  <dcterms:created xsi:type="dcterms:W3CDTF">2022-03-04T18:48:59Z</dcterms:created>
  <dcterms:modified xsi:type="dcterms:W3CDTF">2023-06-20T14:47:42Z</dcterms:modified>
</cp:coreProperties>
</file>