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"/>
  </p:handoutMasterIdLst>
  <p:sldIdLst>
    <p:sldId id="257" r:id="rId2"/>
  </p:sldIdLst>
  <p:sldSz cx="39604950" cy="36004500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7800" kern="1200">
        <a:solidFill>
          <a:schemeClr val="tx1"/>
        </a:solidFill>
        <a:latin typeface="Arial" charset="0"/>
        <a:ea typeface="+mn-ea"/>
        <a:cs typeface="+mn-cs"/>
      </a:defRPr>
    </a:lvl1pPr>
    <a:lvl2pPr marL="436563" indent="20638" algn="l" rtl="0" eaLnBrk="0" fontAlgn="base" hangingPunct="0">
      <a:spcBef>
        <a:spcPct val="0"/>
      </a:spcBef>
      <a:spcAft>
        <a:spcPct val="0"/>
      </a:spcAft>
      <a:defRPr sz="7800" kern="1200">
        <a:solidFill>
          <a:schemeClr val="tx1"/>
        </a:solidFill>
        <a:latin typeface="Arial" charset="0"/>
        <a:ea typeface="+mn-ea"/>
        <a:cs typeface="+mn-cs"/>
      </a:defRPr>
    </a:lvl2pPr>
    <a:lvl3pPr marL="874713" indent="39688" algn="l" rtl="0" eaLnBrk="0" fontAlgn="base" hangingPunct="0">
      <a:spcBef>
        <a:spcPct val="0"/>
      </a:spcBef>
      <a:spcAft>
        <a:spcPct val="0"/>
      </a:spcAft>
      <a:defRPr sz="7800" kern="1200">
        <a:solidFill>
          <a:schemeClr val="tx1"/>
        </a:solidFill>
        <a:latin typeface="Arial" charset="0"/>
        <a:ea typeface="+mn-ea"/>
        <a:cs typeface="+mn-cs"/>
      </a:defRPr>
    </a:lvl3pPr>
    <a:lvl4pPr marL="1312863" indent="58738" algn="l" rtl="0" eaLnBrk="0" fontAlgn="base" hangingPunct="0">
      <a:spcBef>
        <a:spcPct val="0"/>
      </a:spcBef>
      <a:spcAft>
        <a:spcPct val="0"/>
      </a:spcAft>
      <a:defRPr sz="7800" kern="1200">
        <a:solidFill>
          <a:schemeClr val="tx1"/>
        </a:solidFill>
        <a:latin typeface="Arial" charset="0"/>
        <a:ea typeface="+mn-ea"/>
        <a:cs typeface="+mn-cs"/>
      </a:defRPr>
    </a:lvl4pPr>
    <a:lvl5pPr marL="1751013" indent="77788" algn="l" rtl="0" eaLnBrk="0" fontAlgn="base" hangingPunct="0">
      <a:spcBef>
        <a:spcPct val="0"/>
      </a:spcBef>
      <a:spcAft>
        <a:spcPct val="0"/>
      </a:spcAft>
      <a:defRPr sz="78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78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78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78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78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340">
          <p15:clr>
            <a:srgbClr val="A4A3A4"/>
          </p15:clr>
        </p15:guide>
        <p15:guide id="2" pos="1247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0099FF"/>
    <a:srgbClr val="2048A0"/>
    <a:srgbClr val="1D2DA3"/>
    <a:srgbClr val="009999"/>
    <a:srgbClr val="FFCC00"/>
    <a:srgbClr val="FFFF66"/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CB9E6D7-B0A5-4B5A-8F35-9E5BB218CE1B}" v="3" dt="2023-06-06T21:15:39.49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édio 2 - Ênfas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615" autoAdjust="0"/>
    <p:restoredTop sz="86333" autoAdjust="0"/>
  </p:normalViewPr>
  <p:slideViewPr>
    <p:cSldViewPr>
      <p:cViewPr varScale="1">
        <p:scale>
          <a:sx n="13" d="100"/>
          <a:sy n="13" d="100"/>
        </p:scale>
        <p:origin x="2088" y="144"/>
      </p:cViewPr>
      <p:guideLst>
        <p:guide orient="horz" pos="11340"/>
        <p:guide pos="12474"/>
      </p:guideLst>
    </p:cSldViewPr>
  </p:slideViewPr>
  <p:outlineViewPr>
    <p:cViewPr>
      <p:scale>
        <a:sx n="33" d="100"/>
        <a:sy n="33" d="100"/>
      </p:scale>
      <p:origin x="21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0" d="100"/>
          <a:sy n="60" d="100"/>
        </p:scale>
        <p:origin x="-2538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ônica Fernandes" userId="d6d9726fa8f2ad6d" providerId="LiveId" clId="{2CB9E6D7-B0A5-4B5A-8F35-9E5BB218CE1B}"/>
    <pc:docChg chg="undo custSel modSld">
      <pc:chgData name="Mônica Fernandes" userId="d6d9726fa8f2ad6d" providerId="LiveId" clId="{2CB9E6D7-B0A5-4B5A-8F35-9E5BB218CE1B}" dt="2023-06-06T21:19:04.231" v="1237" actId="20577"/>
      <pc:docMkLst>
        <pc:docMk/>
      </pc:docMkLst>
      <pc:sldChg chg="addSp delSp modSp mod">
        <pc:chgData name="Mônica Fernandes" userId="d6d9726fa8f2ad6d" providerId="LiveId" clId="{2CB9E6D7-B0A5-4B5A-8F35-9E5BB218CE1B}" dt="2023-06-06T21:19:04.231" v="1237" actId="20577"/>
        <pc:sldMkLst>
          <pc:docMk/>
          <pc:sldMk cId="0" sldId="257"/>
        </pc:sldMkLst>
        <pc:spChg chg="add mod">
          <ac:chgData name="Mônica Fernandes" userId="d6d9726fa8f2ad6d" providerId="LiveId" clId="{2CB9E6D7-B0A5-4B5A-8F35-9E5BB218CE1B}" dt="2023-06-06T21:16:02.612" v="890" actId="20577"/>
          <ac:spMkLst>
            <pc:docMk/>
            <pc:sldMk cId="0" sldId="257"/>
            <ac:spMk id="2" creationId="{B3B4AF44-B49A-6695-8B85-F44084F537EC}"/>
          </ac:spMkLst>
        </pc:spChg>
        <pc:spChg chg="mod">
          <ac:chgData name="Mônica Fernandes" userId="d6d9726fa8f2ad6d" providerId="LiveId" clId="{2CB9E6D7-B0A5-4B5A-8F35-9E5BB218CE1B}" dt="2023-06-06T21:18:51.322" v="1228" actId="20577"/>
          <ac:spMkLst>
            <pc:docMk/>
            <pc:sldMk cId="0" sldId="257"/>
            <ac:spMk id="3" creationId="{00000000-0000-0000-0000-000000000000}"/>
          </ac:spMkLst>
        </pc:spChg>
        <pc:spChg chg="mod">
          <ac:chgData name="Mônica Fernandes" userId="d6d9726fa8f2ad6d" providerId="LiveId" clId="{2CB9E6D7-B0A5-4B5A-8F35-9E5BB218CE1B}" dt="2023-06-06T21:11:23.659" v="693" actId="1076"/>
          <ac:spMkLst>
            <pc:docMk/>
            <pc:sldMk cId="0" sldId="257"/>
            <ac:spMk id="25" creationId="{00000000-0000-0000-0000-000000000000}"/>
          </ac:spMkLst>
        </pc:spChg>
        <pc:spChg chg="mod">
          <ac:chgData name="Mônica Fernandes" userId="d6d9726fa8f2ad6d" providerId="LiveId" clId="{2CB9E6D7-B0A5-4B5A-8F35-9E5BB218CE1B}" dt="2023-06-06T21:19:04.231" v="1237" actId="20577"/>
          <ac:spMkLst>
            <pc:docMk/>
            <pc:sldMk cId="0" sldId="257"/>
            <ac:spMk id="30" creationId="{00000000-0000-0000-0000-000000000000}"/>
          </ac:spMkLst>
        </pc:spChg>
        <pc:spChg chg="mod">
          <ac:chgData name="Mônica Fernandes" userId="d6d9726fa8f2ad6d" providerId="LiveId" clId="{2CB9E6D7-B0A5-4B5A-8F35-9E5BB218CE1B}" dt="2023-06-06T21:04:39.504" v="62" actId="20577"/>
          <ac:spMkLst>
            <pc:docMk/>
            <pc:sldMk cId="0" sldId="257"/>
            <ac:spMk id="32" creationId="{00000000-0000-0000-0000-000000000000}"/>
          </ac:spMkLst>
        </pc:spChg>
        <pc:spChg chg="mod">
          <ac:chgData name="Mônica Fernandes" userId="d6d9726fa8f2ad6d" providerId="LiveId" clId="{2CB9E6D7-B0A5-4B5A-8F35-9E5BB218CE1B}" dt="2023-06-06T21:18:56.387" v="1229" actId="20577"/>
          <ac:spMkLst>
            <pc:docMk/>
            <pc:sldMk cId="0" sldId="257"/>
            <ac:spMk id="3076" creationId="{00000000-0000-0000-0000-000000000000}"/>
          </ac:spMkLst>
        </pc:spChg>
        <pc:spChg chg="mod">
          <ac:chgData name="Mônica Fernandes" userId="d6d9726fa8f2ad6d" providerId="LiveId" clId="{2CB9E6D7-B0A5-4B5A-8F35-9E5BB218CE1B}" dt="2023-06-06T21:11:10.864" v="692" actId="20577"/>
          <ac:spMkLst>
            <pc:docMk/>
            <pc:sldMk cId="0" sldId="257"/>
            <ac:spMk id="3079" creationId="{00000000-0000-0000-0000-000000000000}"/>
          </ac:spMkLst>
        </pc:spChg>
        <pc:spChg chg="mod">
          <ac:chgData name="Mônica Fernandes" userId="d6d9726fa8f2ad6d" providerId="LiveId" clId="{2CB9E6D7-B0A5-4B5A-8F35-9E5BB218CE1B}" dt="2023-06-06T21:15:24.417" v="843" actId="20577"/>
          <ac:spMkLst>
            <pc:docMk/>
            <pc:sldMk cId="0" sldId="257"/>
            <ac:spMk id="3080" creationId="{00000000-0000-0000-0000-000000000000}"/>
          </ac:spMkLst>
        </pc:spChg>
        <pc:spChg chg="del">
          <ac:chgData name="Mônica Fernandes" userId="d6d9726fa8f2ad6d" providerId="LiveId" clId="{2CB9E6D7-B0A5-4B5A-8F35-9E5BB218CE1B}" dt="2023-06-06T21:04:29.029" v="52" actId="478"/>
          <ac:spMkLst>
            <pc:docMk/>
            <pc:sldMk cId="0" sldId="257"/>
            <ac:spMk id="3081" creationId="{00000000-0000-0000-0000-000000000000}"/>
          </ac:spMkLst>
        </pc:spChg>
        <pc:spChg chg="mod">
          <ac:chgData name="Mônica Fernandes" userId="d6d9726fa8f2ad6d" providerId="LiveId" clId="{2CB9E6D7-B0A5-4B5A-8F35-9E5BB218CE1B}" dt="2023-06-06T21:18:07.153" v="1197" actId="114"/>
          <ac:spMkLst>
            <pc:docMk/>
            <pc:sldMk cId="0" sldId="257"/>
            <ac:spMk id="3084" creationId="{00000000-0000-0000-0000-000000000000}"/>
          </ac:spMkLst>
        </pc:spChg>
        <pc:spChg chg="mod">
          <ac:chgData name="Mônica Fernandes" userId="d6d9726fa8f2ad6d" providerId="LiveId" clId="{2CB9E6D7-B0A5-4B5A-8F35-9E5BB218CE1B}" dt="2023-06-06T21:14:03.310" v="775" actId="20577"/>
          <ac:spMkLst>
            <pc:docMk/>
            <pc:sldMk cId="0" sldId="257"/>
            <ac:spMk id="3085" creationId="{00000000-0000-0000-0000-000000000000}"/>
          </ac:spMkLst>
        </pc:spChg>
        <pc:graphicFrameChg chg="del modGraphic">
          <ac:chgData name="Mônica Fernandes" userId="d6d9726fa8f2ad6d" providerId="LiveId" clId="{2CB9E6D7-B0A5-4B5A-8F35-9E5BB218CE1B}" dt="2023-06-06T21:15:35.523" v="845" actId="478"/>
          <ac:graphicFrameMkLst>
            <pc:docMk/>
            <pc:sldMk cId="0" sldId="257"/>
            <ac:graphicFrameMk id="20" creationId="{00000000-0000-0000-0000-000000000000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25E72888-4E56-4191-AD32-30A3983F9CCF}" type="slidenum">
              <a:rPr lang="pt-BR" altLang="pt-BR"/>
              <a:pPr/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970566" y="11185264"/>
            <a:ext cx="33663819" cy="7716573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941134" y="20402024"/>
            <a:ext cx="27722689" cy="9202209"/>
          </a:xfrm>
        </p:spPr>
        <p:txBody>
          <a:bodyPr/>
          <a:lstStyle>
            <a:lvl1pPr marL="0" indent="0" algn="ctr">
              <a:buNone/>
              <a:defRPr/>
            </a:lvl1pPr>
            <a:lvl2pPr marL="438135" indent="0" algn="ctr">
              <a:buNone/>
              <a:defRPr/>
            </a:lvl2pPr>
            <a:lvl3pPr marL="876270" indent="0" algn="ctr">
              <a:buNone/>
              <a:defRPr/>
            </a:lvl3pPr>
            <a:lvl4pPr marL="1314404" indent="0" algn="ctr">
              <a:buNone/>
              <a:defRPr/>
            </a:lvl4pPr>
            <a:lvl5pPr marL="1752539" indent="0" algn="ctr">
              <a:buNone/>
              <a:defRPr/>
            </a:lvl5pPr>
            <a:lvl6pPr marL="2190674" indent="0" algn="ctr">
              <a:buNone/>
              <a:defRPr/>
            </a:lvl6pPr>
            <a:lvl7pPr marL="2628809" indent="0" algn="ctr">
              <a:buNone/>
              <a:defRPr/>
            </a:lvl7pPr>
            <a:lvl8pPr marL="3066943" indent="0" algn="ctr">
              <a:buNone/>
              <a:defRPr/>
            </a:lvl8pPr>
            <a:lvl9pPr marL="3505078" indent="0" algn="ctr">
              <a:buNone/>
              <a:defRPr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A76D449-7C35-469B-9039-6BC0AA2ABAD4}" type="slidenum">
              <a:rPr lang="pt-BR" altLang="pt-BR"/>
              <a:pPr/>
              <a:t>‹nº›</a:t>
            </a:fld>
            <a:endParaRPr lang="pt-BR" alt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17077EE-6AF3-4EAE-9D58-8E8CF355F953}" type="slidenum">
              <a:rPr lang="pt-BR" altLang="pt-BR"/>
              <a:pPr/>
              <a:t>‹nº›</a:t>
            </a:fld>
            <a:endParaRPr lang="pt-BR" alt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28714174" y="1441981"/>
            <a:ext cx="8909755" cy="30719449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981025" y="1441981"/>
            <a:ext cx="26546881" cy="30719449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03774AF-0A38-4D34-AB78-CF3758E4D23E}" type="slidenum">
              <a:rPr lang="pt-BR" altLang="pt-BR"/>
              <a:pPr/>
              <a:t>‹nº›</a:t>
            </a:fld>
            <a:endParaRPr lang="pt-BR" alt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4FA211-70CC-46AE-B565-272AA6263534}" type="slidenum">
              <a:rPr lang="pt-BR" altLang="pt-BR"/>
              <a:pPr/>
              <a:t>‹nº›</a:t>
            </a:fld>
            <a:endParaRPr lang="pt-BR" alt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127731" y="23136494"/>
            <a:ext cx="33665760" cy="7150365"/>
          </a:xfrm>
        </p:spPr>
        <p:txBody>
          <a:bodyPr anchor="t"/>
          <a:lstStyle>
            <a:lvl1pPr algn="l">
              <a:defRPr sz="38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127731" y="15259848"/>
            <a:ext cx="33665760" cy="7876646"/>
          </a:xfrm>
        </p:spPr>
        <p:txBody>
          <a:bodyPr anchor="b"/>
          <a:lstStyle>
            <a:lvl1pPr marL="0" indent="0">
              <a:buNone/>
              <a:defRPr sz="1900"/>
            </a:lvl1pPr>
            <a:lvl2pPr marL="438135" indent="0">
              <a:buNone/>
              <a:defRPr sz="1700"/>
            </a:lvl2pPr>
            <a:lvl3pPr marL="876270" indent="0">
              <a:buNone/>
              <a:defRPr sz="1500"/>
            </a:lvl3pPr>
            <a:lvl4pPr marL="1314404" indent="0">
              <a:buNone/>
              <a:defRPr sz="1300"/>
            </a:lvl4pPr>
            <a:lvl5pPr marL="1752539" indent="0">
              <a:buNone/>
              <a:defRPr sz="1300"/>
            </a:lvl5pPr>
            <a:lvl6pPr marL="2190674" indent="0">
              <a:buNone/>
              <a:defRPr sz="1300"/>
            </a:lvl6pPr>
            <a:lvl7pPr marL="2628809" indent="0">
              <a:buNone/>
              <a:defRPr sz="1300"/>
            </a:lvl7pPr>
            <a:lvl8pPr marL="3066943" indent="0">
              <a:buNone/>
              <a:defRPr sz="1300"/>
            </a:lvl8pPr>
            <a:lvl9pPr marL="3505078" indent="0">
              <a:buNone/>
              <a:defRPr sz="13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B70F4E3-6570-47EB-B459-A8C60A587B24}" type="slidenum">
              <a:rPr lang="pt-BR" altLang="pt-BR"/>
              <a:pPr/>
              <a:t>‹nº›</a:t>
            </a:fld>
            <a:endParaRPr lang="pt-BR" alt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981028" y="8400523"/>
            <a:ext cx="17728317" cy="23760907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9895614" y="8400523"/>
            <a:ext cx="17728318" cy="23760907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41C6B76-DDBA-49E5-9338-DE7FB99C07C6}" type="slidenum">
              <a:rPr lang="pt-BR" altLang="pt-BR"/>
              <a:pPr/>
              <a:t>‹nº›</a:t>
            </a:fld>
            <a:endParaRPr lang="pt-BR" alt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981028" y="8059209"/>
            <a:ext cx="17497425" cy="3358886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38135" indent="0">
              <a:buNone/>
              <a:defRPr sz="1900" b="1"/>
            </a:lvl2pPr>
            <a:lvl3pPr marL="876270" indent="0">
              <a:buNone/>
              <a:defRPr sz="1700" b="1"/>
            </a:lvl3pPr>
            <a:lvl4pPr marL="1314404" indent="0">
              <a:buNone/>
              <a:defRPr sz="1500" b="1"/>
            </a:lvl4pPr>
            <a:lvl5pPr marL="1752539" indent="0">
              <a:buNone/>
              <a:defRPr sz="1500" b="1"/>
            </a:lvl5pPr>
            <a:lvl6pPr marL="2190674" indent="0">
              <a:buNone/>
              <a:defRPr sz="1500" b="1"/>
            </a:lvl6pPr>
            <a:lvl7pPr marL="2628809" indent="0">
              <a:buNone/>
              <a:defRPr sz="1500" b="1"/>
            </a:lvl7pPr>
            <a:lvl8pPr marL="3066943" indent="0">
              <a:buNone/>
              <a:defRPr sz="1500" b="1"/>
            </a:lvl8pPr>
            <a:lvl9pPr marL="3505078" indent="0">
              <a:buNone/>
              <a:defRPr sz="15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981028" y="11418097"/>
            <a:ext cx="17497425" cy="20744655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20118742" y="8059209"/>
            <a:ext cx="17505187" cy="3358886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38135" indent="0">
              <a:buNone/>
              <a:defRPr sz="1900" b="1"/>
            </a:lvl2pPr>
            <a:lvl3pPr marL="876270" indent="0">
              <a:buNone/>
              <a:defRPr sz="1700" b="1"/>
            </a:lvl3pPr>
            <a:lvl4pPr marL="1314404" indent="0">
              <a:buNone/>
              <a:defRPr sz="1500" b="1"/>
            </a:lvl4pPr>
            <a:lvl5pPr marL="1752539" indent="0">
              <a:buNone/>
              <a:defRPr sz="1500" b="1"/>
            </a:lvl5pPr>
            <a:lvl6pPr marL="2190674" indent="0">
              <a:buNone/>
              <a:defRPr sz="1500" b="1"/>
            </a:lvl6pPr>
            <a:lvl7pPr marL="2628809" indent="0">
              <a:buNone/>
              <a:defRPr sz="1500" b="1"/>
            </a:lvl7pPr>
            <a:lvl8pPr marL="3066943" indent="0">
              <a:buNone/>
              <a:defRPr sz="1500" b="1"/>
            </a:lvl8pPr>
            <a:lvl9pPr marL="3505078" indent="0">
              <a:buNone/>
              <a:defRPr sz="15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20118742" y="11418097"/>
            <a:ext cx="17505187" cy="20744655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0FA35B-BC12-4C06-AB32-A625E3CB4A28}" type="slidenum">
              <a:rPr lang="pt-BR" altLang="pt-BR"/>
              <a:pPr/>
              <a:t>‹nº›</a:t>
            </a:fld>
            <a:endParaRPr lang="pt-BR" alt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4CF2F9-C5B8-4B56-9740-69189008DA7F}" type="slidenum">
              <a:rPr lang="pt-BR" altLang="pt-BR"/>
              <a:pPr/>
              <a:t>‹nº›</a:t>
            </a:fld>
            <a:endParaRPr lang="pt-BR" alt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8231940-3B93-45B1-BD03-C738130F54E2}" type="slidenum">
              <a:rPr lang="pt-BR" altLang="pt-BR"/>
              <a:pPr/>
              <a:t>‹nº›</a:t>
            </a:fld>
            <a:endParaRPr lang="pt-BR" alt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81031" y="1434043"/>
            <a:ext cx="13028964" cy="6099971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5485361" y="1434043"/>
            <a:ext cx="22138569" cy="3072870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3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981031" y="7534014"/>
            <a:ext cx="13028964" cy="24628739"/>
          </a:xfrm>
        </p:spPr>
        <p:txBody>
          <a:bodyPr/>
          <a:lstStyle>
            <a:lvl1pPr marL="0" indent="0">
              <a:buNone/>
              <a:defRPr sz="1300"/>
            </a:lvl1pPr>
            <a:lvl2pPr marL="438135" indent="0">
              <a:buNone/>
              <a:defRPr sz="1100"/>
            </a:lvl2pPr>
            <a:lvl3pPr marL="876270" indent="0">
              <a:buNone/>
              <a:defRPr sz="1000"/>
            </a:lvl3pPr>
            <a:lvl4pPr marL="1314404" indent="0">
              <a:buNone/>
              <a:defRPr sz="900"/>
            </a:lvl4pPr>
            <a:lvl5pPr marL="1752539" indent="0">
              <a:buNone/>
              <a:defRPr sz="900"/>
            </a:lvl5pPr>
            <a:lvl6pPr marL="2190674" indent="0">
              <a:buNone/>
              <a:defRPr sz="900"/>
            </a:lvl6pPr>
            <a:lvl7pPr marL="2628809" indent="0">
              <a:buNone/>
              <a:defRPr sz="900"/>
            </a:lvl7pPr>
            <a:lvl8pPr marL="3066943" indent="0">
              <a:buNone/>
              <a:defRPr sz="900"/>
            </a:lvl8pPr>
            <a:lvl9pPr marL="3505078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873E30-4E70-47F2-8828-722E01AB790D}" type="slidenum">
              <a:rPr lang="pt-BR" altLang="pt-BR"/>
              <a:pPr/>
              <a:t>‹nº›</a:t>
            </a:fld>
            <a:endParaRPr lang="pt-BR" alt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763057" y="25202891"/>
            <a:ext cx="23762582" cy="2975239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7763057" y="3217335"/>
            <a:ext cx="23762582" cy="21601907"/>
          </a:xfrm>
        </p:spPr>
        <p:txBody>
          <a:bodyPr/>
          <a:lstStyle>
            <a:lvl1pPr marL="0" indent="0">
              <a:buNone/>
              <a:defRPr sz="3100"/>
            </a:lvl1pPr>
            <a:lvl2pPr marL="438135" indent="0">
              <a:buNone/>
              <a:defRPr sz="2700"/>
            </a:lvl2pPr>
            <a:lvl3pPr marL="876270" indent="0">
              <a:buNone/>
              <a:defRPr sz="2300"/>
            </a:lvl3pPr>
            <a:lvl4pPr marL="1314404" indent="0">
              <a:buNone/>
              <a:defRPr sz="1900"/>
            </a:lvl4pPr>
            <a:lvl5pPr marL="1752539" indent="0">
              <a:buNone/>
              <a:defRPr sz="1900"/>
            </a:lvl5pPr>
            <a:lvl6pPr marL="2190674" indent="0">
              <a:buNone/>
              <a:defRPr sz="1900"/>
            </a:lvl6pPr>
            <a:lvl7pPr marL="2628809" indent="0">
              <a:buNone/>
              <a:defRPr sz="1900"/>
            </a:lvl7pPr>
            <a:lvl8pPr marL="3066943" indent="0">
              <a:buNone/>
              <a:defRPr sz="1900"/>
            </a:lvl8pPr>
            <a:lvl9pPr marL="3505078" indent="0">
              <a:buNone/>
              <a:defRPr sz="19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7763057" y="28178128"/>
            <a:ext cx="23762582" cy="4225395"/>
          </a:xfrm>
        </p:spPr>
        <p:txBody>
          <a:bodyPr/>
          <a:lstStyle>
            <a:lvl1pPr marL="0" indent="0">
              <a:buNone/>
              <a:defRPr sz="1300"/>
            </a:lvl1pPr>
            <a:lvl2pPr marL="438135" indent="0">
              <a:buNone/>
              <a:defRPr sz="1100"/>
            </a:lvl2pPr>
            <a:lvl3pPr marL="876270" indent="0">
              <a:buNone/>
              <a:defRPr sz="1000"/>
            </a:lvl3pPr>
            <a:lvl4pPr marL="1314404" indent="0">
              <a:buNone/>
              <a:defRPr sz="900"/>
            </a:lvl4pPr>
            <a:lvl5pPr marL="1752539" indent="0">
              <a:buNone/>
              <a:defRPr sz="900"/>
            </a:lvl5pPr>
            <a:lvl6pPr marL="2190674" indent="0">
              <a:buNone/>
              <a:defRPr sz="900"/>
            </a:lvl6pPr>
            <a:lvl7pPr marL="2628809" indent="0">
              <a:buNone/>
              <a:defRPr sz="900"/>
            </a:lvl7pPr>
            <a:lvl8pPr marL="3066943" indent="0">
              <a:buNone/>
              <a:defRPr sz="900"/>
            </a:lvl8pPr>
            <a:lvl9pPr marL="3505078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6329AA-63B7-4B1F-BF70-75BC2876C3CF}" type="slidenum">
              <a:rPr lang="pt-BR" altLang="pt-BR"/>
              <a:pPr/>
              <a:t>‹nº›</a:t>
            </a:fld>
            <a:endParaRPr lang="pt-BR" alt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981200" y="1441450"/>
            <a:ext cx="35642550" cy="600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95215" tIns="197607" rIns="395215" bIns="19760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981200" y="8401050"/>
            <a:ext cx="35642550" cy="23760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95215" tIns="197607" rIns="395215" bIns="19760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os estilos do texto mestre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  <a:p>
            <a:pPr lvl="3"/>
            <a:r>
              <a:rPr lang="pt-BR" altLang="pt-BR"/>
              <a:t>Quarto nível</a:t>
            </a:r>
          </a:p>
          <a:p>
            <a:pPr lvl="4"/>
            <a:r>
              <a:rPr lang="pt-BR" altLang="pt-BR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981200" y="32785050"/>
            <a:ext cx="9239250" cy="2503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95215" tIns="197607" rIns="395215" bIns="197607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60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3531850" y="32785050"/>
            <a:ext cx="12541250" cy="2503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95215" tIns="197607" rIns="395215" bIns="197607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60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8384500" y="32785050"/>
            <a:ext cx="9239250" cy="2503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95215" tIns="197607" rIns="395215" bIns="197607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6000"/>
            </a:lvl1pPr>
          </a:lstStyle>
          <a:p>
            <a:fld id="{A9AE6B8A-C70D-4BF2-BD5C-3971D7BD62CA}" type="slidenum">
              <a:rPr lang="pt-BR" altLang="pt-BR"/>
              <a:pPr/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951288" rtl="0" eaLnBrk="0" fontAlgn="base" hangingPunct="0">
        <a:spcBef>
          <a:spcPct val="0"/>
        </a:spcBef>
        <a:spcAft>
          <a:spcPct val="0"/>
        </a:spcAft>
        <a:defRPr sz="19000">
          <a:solidFill>
            <a:schemeClr val="tx2"/>
          </a:solidFill>
          <a:latin typeface="+mj-lt"/>
          <a:ea typeface="+mj-ea"/>
          <a:cs typeface="+mj-cs"/>
        </a:defRPr>
      </a:lvl1pPr>
      <a:lvl2pPr algn="ctr" defTabSz="3951288" rtl="0" eaLnBrk="0" fontAlgn="base" hangingPunct="0">
        <a:spcBef>
          <a:spcPct val="0"/>
        </a:spcBef>
        <a:spcAft>
          <a:spcPct val="0"/>
        </a:spcAft>
        <a:defRPr sz="19000">
          <a:solidFill>
            <a:schemeClr val="tx2"/>
          </a:solidFill>
          <a:latin typeface="Arial" charset="0"/>
        </a:defRPr>
      </a:lvl2pPr>
      <a:lvl3pPr algn="ctr" defTabSz="3951288" rtl="0" eaLnBrk="0" fontAlgn="base" hangingPunct="0">
        <a:spcBef>
          <a:spcPct val="0"/>
        </a:spcBef>
        <a:spcAft>
          <a:spcPct val="0"/>
        </a:spcAft>
        <a:defRPr sz="19000">
          <a:solidFill>
            <a:schemeClr val="tx2"/>
          </a:solidFill>
          <a:latin typeface="Arial" charset="0"/>
        </a:defRPr>
      </a:lvl3pPr>
      <a:lvl4pPr algn="ctr" defTabSz="3951288" rtl="0" eaLnBrk="0" fontAlgn="base" hangingPunct="0">
        <a:spcBef>
          <a:spcPct val="0"/>
        </a:spcBef>
        <a:spcAft>
          <a:spcPct val="0"/>
        </a:spcAft>
        <a:defRPr sz="19000">
          <a:solidFill>
            <a:schemeClr val="tx2"/>
          </a:solidFill>
          <a:latin typeface="Arial" charset="0"/>
        </a:defRPr>
      </a:lvl4pPr>
      <a:lvl5pPr algn="ctr" defTabSz="3951288" rtl="0" eaLnBrk="0" fontAlgn="base" hangingPunct="0">
        <a:spcBef>
          <a:spcPct val="0"/>
        </a:spcBef>
        <a:spcAft>
          <a:spcPct val="0"/>
        </a:spcAft>
        <a:defRPr sz="19000">
          <a:solidFill>
            <a:schemeClr val="tx2"/>
          </a:solidFill>
          <a:latin typeface="Arial" charset="0"/>
        </a:defRPr>
      </a:lvl5pPr>
      <a:lvl6pPr marL="438135" algn="ctr" defTabSz="3952341" rtl="0" fontAlgn="base">
        <a:spcBef>
          <a:spcPct val="0"/>
        </a:spcBef>
        <a:spcAft>
          <a:spcPct val="0"/>
        </a:spcAft>
        <a:defRPr sz="19000">
          <a:solidFill>
            <a:schemeClr val="tx2"/>
          </a:solidFill>
          <a:latin typeface="Arial" charset="0"/>
        </a:defRPr>
      </a:lvl6pPr>
      <a:lvl7pPr marL="876270" algn="ctr" defTabSz="3952341" rtl="0" fontAlgn="base">
        <a:spcBef>
          <a:spcPct val="0"/>
        </a:spcBef>
        <a:spcAft>
          <a:spcPct val="0"/>
        </a:spcAft>
        <a:defRPr sz="19000">
          <a:solidFill>
            <a:schemeClr val="tx2"/>
          </a:solidFill>
          <a:latin typeface="Arial" charset="0"/>
        </a:defRPr>
      </a:lvl7pPr>
      <a:lvl8pPr marL="1314404" algn="ctr" defTabSz="3952341" rtl="0" fontAlgn="base">
        <a:spcBef>
          <a:spcPct val="0"/>
        </a:spcBef>
        <a:spcAft>
          <a:spcPct val="0"/>
        </a:spcAft>
        <a:defRPr sz="19000">
          <a:solidFill>
            <a:schemeClr val="tx2"/>
          </a:solidFill>
          <a:latin typeface="Arial" charset="0"/>
        </a:defRPr>
      </a:lvl8pPr>
      <a:lvl9pPr marL="1752539" algn="ctr" defTabSz="3952341" rtl="0" fontAlgn="base">
        <a:spcBef>
          <a:spcPct val="0"/>
        </a:spcBef>
        <a:spcAft>
          <a:spcPct val="0"/>
        </a:spcAft>
        <a:defRPr sz="19000">
          <a:solidFill>
            <a:schemeClr val="tx2"/>
          </a:solidFill>
          <a:latin typeface="Arial" charset="0"/>
        </a:defRPr>
      </a:lvl9pPr>
    </p:titleStyle>
    <p:bodyStyle>
      <a:lvl1pPr marL="1481138" indent="-1481138" algn="l" defTabSz="3951288" rtl="0" eaLnBrk="0" fontAlgn="base" hangingPunct="0">
        <a:spcBef>
          <a:spcPct val="20000"/>
        </a:spcBef>
        <a:spcAft>
          <a:spcPct val="0"/>
        </a:spcAft>
        <a:buChar char="•"/>
        <a:defRPr sz="13800">
          <a:solidFill>
            <a:schemeClr val="tx1"/>
          </a:solidFill>
          <a:latin typeface="+mn-lt"/>
          <a:ea typeface="+mn-ea"/>
          <a:cs typeface="+mn-cs"/>
        </a:defRPr>
      </a:lvl1pPr>
      <a:lvl2pPr marL="3209925" indent="-1235075" algn="l" defTabSz="3951288" rtl="0" eaLnBrk="0" fontAlgn="base" hangingPunct="0">
        <a:spcBef>
          <a:spcPct val="20000"/>
        </a:spcBef>
        <a:spcAft>
          <a:spcPct val="0"/>
        </a:spcAft>
        <a:buChar char="–"/>
        <a:defRPr sz="12100">
          <a:solidFill>
            <a:schemeClr val="tx1"/>
          </a:solidFill>
          <a:latin typeface="+mn-lt"/>
        </a:defRPr>
      </a:lvl2pPr>
      <a:lvl3pPr marL="4938713" indent="-985838" algn="l" defTabSz="3951288" rtl="0" eaLnBrk="0" fontAlgn="base" hangingPunct="0">
        <a:spcBef>
          <a:spcPct val="20000"/>
        </a:spcBef>
        <a:spcAft>
          <a:spcPct val="0"/>
        </a:spcAft>
        <a:buChar char="•"/>
        <a:defRPr sz="10300">
          <a:solidFill>
            <a:schemeClr val="tx1"/>
          </a:solidFill>
          <a:latin typeface="+mn-lt"/>
        </a:defRPr>
      </a:lvl3pPr>
      <a:lvl4pPr marL="6915150" indent="-985838" algn="l" defTabSz="3951288" rtl="0" eaLnBrk="0" fontAlgn="base" hangingPunct="0">
        <a:spcBef>
          <a:spcPct val="20000"/>
        </a:spcBef>
        <a:spcAft>
          <a:spcPct val="0"/>
        </a:spcAft>
        <a:buChar char="–"/>
        <a:defRPr sz="8600">
          <a:solidFill>
            <a:schemeClr val="tx1"/>
          </a:solidFill>
          <a:latin typeface="+mn-lt"/>
        </a:defRPr>
      </a:lvl4pPr>
      <a:lvl5pPr marL="8891588" indent="-985838" algn="l" defTabSz="3951288" rtl="0" eaLnBrk="0" fontAlgn="base" hangingPunct="0">
        <a:spcBef>
          <a:spcPct val="20000"/>
        </a:spcBef>
        <a:spcAft>
          <a:spcPct val="0"/>
        </a:spcAft>
        <a:buChar char="»"/>
        <a:defRPr sz="8600">
          <a:solidFill>
            <a:schemeClr val="tx1"/>
          </a:solidFill>
          <a:latin typeface="+mn-lt"/>
        </a:defRPr>
      </a:lvl5pPr>
      <a:lvl6pPr marL="9330141" indent="-987325" algn="l" defTabSz="3952341" rtl="0" fontAlgn="base">
        <a:spcBef>
          <a:spcPct val="20000"/>
        </a:spcBef>
        <a:spcAft>
          <a:spcPct val="0"/>
        </a:spcAft>
        <a:buChar char="»"/>
        <a:defRPr sz="8600">
          <a:solidFill>
            <a:schemeClr val="tx1"/>
          </a:solidFill>
          <a:latin typeface="+mn-lt"/>
        </a:defRPr>
      </a:lvl6pPr>
      <a:lvl7pPr marL="9768276" indent="-987325" algn="l" defTabSz="3952341" rtl="0" fontAlgn="base">
        <a:spcBef>
          <a:spcPct val="20000"/>
        </a:spcBef>
        <a:spcAft>
          <a:spcPct val="0"/>
        </a:spcAft>
        <a:buChar char="»"/>
        <a:defRPr sz="8600">
          <a:solidFill>
            <a:schemeClr val="tx1"/>
          </a:solidFill>
          <a:latin typeface="+mn-lt"/>
        </a:defRPr>
      </a:lvl7pPr>
      <a:lvl8pPr marL="10206411" indent="-987325" algn="l" defTabSz="3952341" rtl="0" fontAlgn="base">
        <a:spcBef>
          <a:spcPct val="20000"/>
        </a:spcBef>
        <a:spcAft>
          <a:spcPct val="0"/>
        </a:spcAft>
        <a:buChar char="»"/>
        <a:defRPr sz="8600">
          <a:solidFill>
            <a:schemeClr val="tx1"/>
          </a:solidFill>
          <a:latin typeface="+mn-lt"/>
        </a:defRPr>
      </a:lvl8pPr>
      <a:lvl9pPr marL="10644545" indent="-987325" algn="l" defTabSz="3952341" rtl="0" fontAlgn="base">
        <a:spcBef>
          <a:spcPct val="20000"/>
        </a:spcBef>
        <a:spcAft>
          <a:spcPct val="0"/>
        </a:spcAft>
        <a:buChar char="»"/>
        <a:defRPr sz="86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87627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38135" algn="l" defTabSz="87627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76270" algn="l" defTabSz="87627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14404" algn="l" defTabSz="87627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752539" algn="l" defTabSz="87627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90674" algn="l" defTabSz="87627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628809" algn="l" defTabSz="87627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066943" algn="l" defTabSz="87627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505078" algn="l" defTabSz="87627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1816100" y="4286154"/>
            <a:ext cx="37788850" cy="780979"/>
          </a:xfrm>
          <a:prstGeom prst="rect">
            <a:avLst/>
          </a:prstGeom>
          <a:noFill/>
          <a:ln>
            <a:noFill/>
          </a:ln>
          <a:effectLst>
            <a:outerShdw blurRad="50800" dist="50800" dir="5400000" algn="ctr" rotWithShape="0">
              <a:srgbClr val="FFFF66">
                <a:alpha val="12000"/>
              </a:srgb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87627" tIns="43813" rIns="87627" bIns="43813">
            <a:spAutoFit/>
          </a:bodyPr>
          <a:lstStyle/>
          <a:p>
            <a:pPr algn="ctr" eaLnBrk="1" hangingPunct="1">
              <a:defRPr/>
            </a:pPr>
            <a:r>
              <a:rPr lang="pt-BR" sz="45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CUSTÓDIO, Paula</a:t>
            </a:r>
            <a:r>
              <a:rPr lang="pt-BR" sz="4500" b="1" baseline="30000" dirty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1</a:t>
            </a:r>
            <a:r>
              <a:rPr lang="pt-BR" sz="45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; MORAES, Rute</a:t>
            </a:r>
            <a:r>
              <a:rPr lang="pt-BR" sz="4500" b="1" baseline="30000" dirty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1</a:t>
            </a:r>
            <a:r>
              <a:rPr lang="pt-BR" sz="45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; DUHART, Mônica Fernandes Rodrigues</a:t>
            </a:r>
            <a:r>
              <a:rPr lang="pt-BR" sz="4500" b="1" baseline="30000" dirty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pt-BR" sz="45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  <a:endParaRPr lang="pt-BR" sz="45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032" name="Text Box 313"/>
          <p:cNvSpPr txBox="1">
            <a:spLocks noChangeArrowheads="1"/>
          </p:cNvSpPr>
          <p:nvPr/>
        </p:nvSpPr>
        <p:spPr bwMode="auto">
          <a:xfrm>
            <a:off x="2809875" y="9321800"/>
            <a:ext cx="12834938" cy="887413"/>
          </a:xfrm>
          <a:prstGeom prst="rect">
            <a:avLst/>
          </a:prstGeom>
          <a:solidFill>
            <a:schemeClr val="bg1"/>
          </a:solidFill>
          <a:ln w="76200">
            <a:solidFill>
              <a:srgbClr val="003399"/>
            </a:solidFill>
            <a:miter lim="800000"/>
            <a:headEnd/>
            <a:tailEnd/>
          </a:ln>
        </p:spPr>
        <p:txBody>
          <a:bodyPr lIns="86684" tIns="43347" rIns="86684" bIns="43347">
            <a:spAutoFit/>
          </a:bodyPr>
          <a:lstStyle/>
          <a:p>
            <a:pPr algn="ctr" defTabSz="865621">
              <a:spcBef>
                <a:spcPct val="50000"/>
              </a:spcBef>
              <a:defRPr/>
            </a:pPr>
            <a:r>
              <a:rPr lang="en-US" sz="5200" b="1" dirty="0">
                <a:latin typeface="+mj-lt"/>
                <a:ea typeface="Verdana" pitchFamily="34" charset="0"/>
                <a:cs typeface="Verdana" pitchFamily="34" charset="0"/>
              </a:rPr>
              <a:t>INTRODUÇÃO</a:t>
            </a:r>
            <a:endParaRPr lang="pt-BR" sz="5200" b="1" dirty="0">
              <a:latin typeface="+mj-lt"/>
              <a:ea typeface="Verdana" pitchFamily="34" charset="0"/>
              <a:cs typeface="Verdana" pitchFamily="34" charset="0"/>
            </a:endParaRPr>
          </a:p>
        </p:txBody>
      </p:sp>
      <p:sp>
        <p:nvSpPr>
          <p:cNvPr id="3076" name="CaixaDeTexto 13"/>
          <p:cNvSpPr txBox="1">
            <a:spLocks noChangeArrowheads="1"/>
          </p:cNvSpPr>
          <p:nvPr/>
        </p:nvSpPr>
        <p:spPr bwMode="auto">
          <a:xfrm>
            <a:off x="1228595" y="6214980"/>
            <a:ext cx="37172900" cy="1626423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</p:spPr>
        <p:txBody>
          <a:bodyPr lIns="86684" tIns="43347" rIns="86684" bIns="43347">
            <a:spAutoFit/>
          </a:bodyPr>
          <a:lstStyle/>
          <a:p>
            <a:pPr algn="ctr" defTabSz="4124325"/>
            <a:r>
              <a:rPr lang="pt-BR" altLang="pt-BR" sz="5000" dirty="0">
                <a:latin typeface="Verdana" pitchFamily="34" charset="0"/>
                <a:ea typeface="Verdana" pitchFamily="34" charset="0"/>
                <a:cs typeface="Verdana" pitchFamily="34" charset="0"/>
              </a:rPr>
              <a:t>          </a:t>
            </a:r>
            <a:r>
              <a:rPr lang="pt-BR" altLang="pt-BR" sz="5000" baseline="30000" dirty="0"/>
              <a:t>1) </a:t>
            </a:r>
            <a:r>
              <a:rPr lang="pt-BR" altLang="pt-BR" sz="5000" dirty="0"/>
              <a:t>Acadêmicos do 1º período  do Curso de  Direito, UNIFENAS,  Alfenas  Minas Gerais.</a:t>
            </a:r>
          </a:p>
          <a:p>
            <a:pPr algn="ctr" defTabSz="4124325"/>
            <a:r>
              <a:rPr lang="pt-BR" altLang="pt-BR" sz="5000" baseline="30000" dirty="0"/>
              <a:t>(3)</a:t>
            </a:r>
            <a:r>
              <a:rPr lang="pt-BR" altLang="pt-BR" sz="5000" dirty="0"/>
              <a:t> Professora do curso de Direito, UNIFENAS, Alfenas  Minas Gerais.</a:t>
            </a:r>
          </a:p>
        </p:txBody>
      </p:sp>
      <p:sp>
        <p:nvSpPr>
          <p:cNvPr id="3077" name="CaixaDeTexto 21"/>
          <p:cNvSpPr txBox="1">
            <a:spLocks noChangeArrowheads="1"/>
          </p:cNvSpPr>
          <p:nvPr/>
        </p:nvSpPr>
        <p:spPr bwMode="auto">
          <a:xfrm>
            <a:off x="14022388" y="10052050"/>
            <a:ext cx="7159625" cy="687388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</p:spPr>
        <p:txBody>
          <a:bodyPr lIns="86684" tIns="43347" rIns="86684" bIns="43347">
            <a:spAutoFit/>
          </a:bodyPr>
          <a:lstStyle/>
          <a:p>
            <a:pPr algn="ctr" defTabSz="903288">
              <a:spcBef>
                <a:spcPct val="50000"/>
              </a:spcBef>
            </a:pPr>
            <a:endParaRPr lang="pt-BR" altLang="pt-BR" sz="39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078" name="CaixaDeTexto 22"/>
          <p:cNvSpPr txBox="1">
            <a:spLocks noChangeArrowheads="1"/>
          </p:cNvSpPr>
          <p:nvPr/>
        </p:nvSpPr>
        <p:spPr bwMode="auto">
          <a:xfrm>
            <a:off x="13935075" y="11361738"/>
            <a:ext cx="5937250" cy="687387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</p:spPr>
        <p:txBody>
          <a:bodyPr lIns="86684" tIns="43347" rIns="86684" bIns="43347">
            <a:spAutoFit/>
          </a:bodyPr>
          <a:lstStyle/>
          <a:p>
            <a:pPr algn="ctr" defTabSz="903288">
              <a:spcBef>
                <a:spcPct val="50000"/>
              </a:spcBef>
            </a:pPr>
            <a:endParaRPr lang="pt-BR" altLang="pt-BR" sz="39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079" name="CaixaDeTexto 23"/>
          <p:cNvSpPr txBox="1">
            <a:spLocks noChangeArrowheads="1"/>
          </p:cNvSpPr>
          <p:nvPr/>
        </p:nvSpPr>
        <p:spPr bwMode="auto">
          <a:xfrm>
            <a:off x="649288" y="10787063"/>
            <a:ext cx="18721387" cy="3934748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</p:spPr>
        <p:txBody>
          <a:bodyPr lIns="86684" tIns="43347" rIns="86684" bIns="43347">
            <a:spAutoFit/>
          </a:bodyPr>
          <a:lstStyle/>
          <a:p>
            <a:pPr defTabSz="903288"/>
            <a:r>
              <a:rPr lang="pt-BR" altLang="pt-BR" sz="5000" dirty="0"/>
              <a:t>A coleta de dados referentes à Primeira Infância servirá de base para verificar a implementação do Plano Municipal da Primeira Infância no município de Alfenas. Neste sentido, debaixo do subtema da(o) ______, foi realizada uma coleta de dados a respeito da(o) _____ (colocar o indicador).</a:t>
            </a:r>
          </a:p>
        </p:txBody>
      </p:sp>
      <p:sp>
        <p:nvSpPr>
          <p:cNvPr id="3080" name="CaixaDeTexto 24"/>
          <p:cNvSpPr txBox="1">
            <a:spLocks noChangeArrowheads="1"/>
          </p:cNvSpPr>
          <p:nvPr/>
        </p:nvSpPr>
        <p:spPr bwMode="auto">
          <a:xfrm>
            <a:off x="649288" y="25909588"/>
            <a:ext cx="18721387" cy="3165306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</p:spPr>
        <p:txBody>
          <a:bodyPr lIns="86684" tIns="43347" rIns="86684" bIns="43347">
            <a:spAutoFit/>
          </a:bodyPr>
          <a:lstStyle/>
          <a:p>
            <a:pPr defTabSz="903288"/>
            <a:r>
              <a:rPr lang="pt-BR" altLang="pt-BR" sz="5000" dirty="0"/>
              <a:t>Pesquisa de campo, por meio de entrevista e coleta anônima de dados.</a:t>
            </a:r>
          </a:p>
          <a:p>
            <a:pPr defTabSz="903288"/>
            <a:endParaRPr lang="pt-BR" altLang="pt-BR" sz="5000" dirty="0"/>
          </a:p>
          <a:p>
            <a:pPr defTabSz="903288"/>
            <a:endParaRPr lang="pt-BR" altLang="pt-BR" sz="5000" dirty="0"/>
          </a:p>
        </p:txBody>
      </p:sp>
      <p:sp>
        <p:nvSpPr>
          <p:cNvPr id="3082" name="CaixaDeTexto 31"/>
          <p:cNvSpPr txBox="1">
            <a:spLocks noChangeArrowheads="1"/>
          </p:cNvSpPr>
          <p:nvPr/>
        </p:nvSpPr>
        <p:spPr bwMode="auto">
          <a:xfrm>
            <a:off x="21356638" y="31410275"/>
            <a:ext cx="17113250" cy="831850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</p:spPr>
        <p:txBody>
          <a:bodyPr lIns="86684" tIns="43347" rIns="86684" bIns="43347">
            <a:spAutoFit/>
          </a:bodyPr>
          <a:lstStyle/>
          <a:p>
            <a:pPr algn="just" defTabSz="903288">
              <a:lnSpc>
                <a:spcPts val="5750"/>
              </a:lnSpc>
              <a:spcBef>
                <a:spcPct val="50000"/>
              </a:spcBef>
            </a:pPr>
            <a:r>
              <a:rPr lang="en-US" altLang="pt-BR" sz="3900">
                <a:latin typeface="Verdana" pitchFamily="34" charset="0"/>
                <a:ea typeface="Verdana" pitchFamily="34" charset="0"/>
                <a:cs typeface="Verdana" pitchFamily="34" charset="0"/>
              </a:rPr>
              <a:t>	</a:t>
            </a:r>
          </a:p>
        </p:txBody>
      </p:sp>
      <p:sp useBgFill="1">
        <p:nvSpPr>
          <p:cNvPr id="30" name="CaixaDeTexto 29"/>
          <p:cNvSpPr txBox="1"/>
          <p:nvPr/>
        </p:nvSpPr>
        <p:spPr>
          <a:xfrm>
            <a:off x="6227763" y="1981200"/>
            <a:ext cx="27290712" cy="1196975"/>
          </a:xfrm>
          <a:prstGeom prst="rect">
            <a:avLst/>
          </a:prstGeom>
          <a:ln>
            <a:noFill/>
          </a:ln>
          <a:effectLst>
            <a:outerShdw blurRad="50800" dist="50800" dir="5400000" algn="ctr" rotWithShape="0">
              <a:srgbClr val="FFFF66">
                <a:alpha val="12000"/>
              </a:srgb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87627" tIns="43813" rIns="87627" bIns="43813">
            <a:spAutoFit/>
          </a:bodyPr>
          <a:lstStyle/>
          <a:p>
            <a:pPr algn="ctr" eaLnBrk="1" hangingPunct="1">
              <a:defRPr/>
            </a:pPr>
            <a:r>
              <a:rPr lang="pt-BR" sz="72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pt-BR" sz="7200" b="1">
                <a:solidFill>
                  <a:srgbClr val="99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(TÍTULO)</a:t>
            </a:r>
            <a:endParaRPr lang="pt-BR" sz="7200" b="1" dirty="0">
              <a:solidFill>
                <a:srgbClr val="99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084" name="CaixaDeTexto 30"/>
          <p:cNvSpPr txBox="1">
            <a:spLocks noChangeArrowheads="1"/>
          </p:cNvSpPr>
          <p:nvPr/>
        </p:nvSpPr>
        <p:spPr bwMode="auto">
          <a:xfrm>
            <a:off x="20373979" y="28146446"/>
            <a:ext cx="17930813" cy="6166128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</p:spPr>
        <p:txBody>
          <a:bodyPr lIns="86684" tIns="43347" rIns="86684" bIns="43347">
            <a:spAutoFit/>
          </a:bodyPr>
          <a:lstStyle/>
          <a:p>
            <a:pPr marL="685800" indent="-685800" defTabSz="903288">
              <a:buFont typeface="Arial" panose="020B0604020202020204" pitchFamily="34" charset="0"/>
              <a:buChar char="•"/>
            </a:pPr>
            <a:r>
              <a:rPr lang="pt-BR" altLang="pt-BR" sz="5000" i="1" dirty="0">
                <a:solidFill>
                  <a:srgbClr val="FF0000"/>
                </a:solidFill>
              </a:rPr>
              <a:t>Não comecem com “conclui-se que” (pleonasmo). Podem ir direto para a consideração.</a:t>
            </a:r>
          </a:p>
          <a:p>
            <a:pPr marL="685800" indent="-685800" defTabSz="903288">
              <a:buFont typeface="Arial" panose="020B0604020202020204" pitchFamily="34" charset="0"/>
              <a:buChar char="•"/>
            </a:pPr>
            <a:r>
              <a:rPr lang="pt-BR" altLang="pt-BR" sz="5000" i="1" dirty="0">
                <a:solidFill>
                  <a:srgbClr val="FF0000"/>
                </a:solidFill>
              </a:rPr>
              <a:t>Escrevam um parágrafo dissertativo fazendo as considerações finais dos gráficos e apontando novas pesquisas que poderão ser feitas no sentido de atingir os objetivos.</a:t>
            </a:r>
          </a:p>
          <a:p>
            <a:pPr defTabSz="903288"/>
            <a:r>
              <a:rPr lang="pt-BR" altLang="pt-BR" sz="5000" dirty="0"/>
              <a:t> </a:t>
            </a:r>
            <a:endParaRPr lang="pt-BR" altLang="pt-BR" sz="5400" dirty="0"/>
          </a:p>
          <a:p>
            <a:pPr defTabSz="903288">
              <a:buFontTx/>
              <a:buChar char="•"/>
            </a:pPr>
            <a:endParaRPr lang="pt-BR" altLang="pt-BR" sz="4500" dirty="0"/>
          </a:p>
        </p:txBody>
      </p:sp>
      <p:sp>
        <p:nvSpPr>
          <p:cNvPr id="3085" name="CaixaDeTexto 23"/>
          <p:cNvSpPr txBox="1">
            <a:spLocks noChangeArrowheads="1"/>
          </p:cNvSpPr>
          <p:nvPr/>
        </p:nvSpPr>
        <p:spPr bwMode="auto">
          <a:xfrm>
            <a:off x="649288" y="19299948"/>
            <a:ext cx="18721387" cy="3934748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</p:spPr>
        <p:txBody>
          <a:bodyPr lIns="86684" tIns="43347" rIns="86684" bIns="43347">
            <a:spAutoFit/>
          </a:bodyPr>
          <a:lstStyle/>
          <a:p>
            <a:pPr marL="685800" indent="-685800" defTabSz="903288">
              <a:buFont typeface="Arial" panose="020B0604020202020204" pitchFamily="34" charset="0"/>
              <a:buChar char="•"/>
            </a:pPr>
            <a:r>
              <a:rPr lang="pt-BR" altLang="pt-BR" sz="5000" dirty="0"/>
              <a:t>Coletar dados a respeito da(o) _____ (colocar o indicador).</a:t>
            </a:r>
          </a:p>
          <a:p>
            <a:pPr marL="685800" indent="-685800" defTabSz="903288">
              <a:buFont typeface="Arial" panose="020B0604020202020204" pitchFamily="34" charset="0"/>
              <a:buChar char="•"/>
            </a:pPr>
            <a:r>
              <a:rPr lang="pt-BR" altLang="pt-BR" sz="5000" dirty="0"/>
              <a:t>Verificar a implementação do Plano Municipal da Primeira Infância no município de Alfenas/MG.</a:t>
            </a:r>
          </a:p>
          <a:p>
            <a:pPr marL="685800" indent="-685800" defTabSz="903288">
              <a:buFont typeface="Arial" panose="020B0604020202020204" pitchFamily="34" charset="0"/>
              <a:buChar char="•"/>
            </a:pPr>
            <a:r>
              <a:rPr lang="pt-BR" altLang="pt-BR" sz="5000" dirty="0"/>
              <a:t>Fomentar a implementação de políticas públicas para a Primeira Infância no município de Alfenas/MG.</a:t>
            </a:r>
          </a:p>
        </p:txBody>
      </p:sp>
      <p:sp>
        <p:nvSpPr>
          <p:cNvPr id="24" name="Text Box 313"/>
          <p:cNvSpPr txBox="1">
            <a:spLocks noChangeArrowheads="1"/>
          </p:cNvSpPr>
          <p:nvPr/>
        </p:nvSpPr>
        <p:spPr bwMode="auto">
          <a:xfrm>
            <a:off x="23088623" y="8429558"/>
            <a:ext cx="12834938" cy="889000"/>
          </a:xfrm>
          <a:prstGeom prst="rect">
            <a:avLst/>
          </a:prstGeom>
          <a:solidFill>
            <a:schemeClr val="bg1"/>
          </a:solidFill>
          <a:ln w="76200">
            <a:solidFill>
              <a:srgbClr val="003399"/>
            </a:solidFill>
            <a:miter lim="800000"/>
            <a:headEnd/>
            <a:tailEnd/>
          </a:ln>
        </p:spPr>
        <p:txBody>
          <a:bodyPr lIns="86684" tIns="43347" rIns="86684" bIns="43347">
            <a:spAutoFit/>
          </a:bodyPr>
          <a:lstStyle/>
          <a:p>
            <a:pPr algn="ctr" defTabSz="865621">
              <a:spcBef>
                <a:spcPct val="50000"/>
              </a:spcBef>
              <a:defRPr/>
            </a:pPr>
            <a:r>
              <a:rPr lang="en-US" sz="5200" b="1" dirty="0">
                <a:latin typeface="+mj-lt"/>
                <a:ea typeface="Verdana" pitchFamily="34" charset="0"/>
                <a:cs typeface="Verdana" pitchFamily="34" charset="0"/>
              </a:rPr>
              <a:t>RESULTADOS</a:t>
            </a:r>
            <a:endParaRPr lang="pt-BR" sz="5200" b="1" dirty="0">
              <a:latin typeface="+mj-lt"/>
              <a:ea typeface="Verdana" pitchFamily="34" charset="0"/>
              <a:cs typeface="Verdana" pitchFamily="34" charset="0"/>
            </a:endParaRPr>
          </a:p>
        </p:txBody>
      </p:sp>
      <p:sp>
        <p:nvSpPr>
          <p:cNvPr id="25" name="Text Box 313"/>
          <p:cNvSpPr txBox="1">
            <a:spLocks noChangeArrowheads="1"/>
          </p:cNvSpPr>
          <p:nvPr/>
        </p:nvSpPr>
        <p:spPr bwMode="auto">
          <a:xfrm>
            <a:off x="2842430" y="17257554"/>
            <a:ext cx="12834938" cy="889000"/>
          </a:xfrm>
          <a:prstGeom prst="rect">
            <a:avLst/>
          </a:prstGeom>
          <a:solidFill>
            <a:schemeClr val="bg1"/>
          </a:solidFill>
          <a:ln w="76200">
            <a:solidFill>
              <a:srgbClr val="003399"/>
            </a:solidFill>
            <a:miter lim="800000"/>
            <a:headEnd/>
            <a:tailEnd/>
          </a:ln>
        </p:spPr>
        <p:txBody>
          <a:bodyPr lIns="86684" tIns="43347" rIns="86684" bIns="43347">
            <a:spAutoFit/>
          </a:bodyPr>
          <a:lstStyle/>
          <a:p>
            <a:pPr algn="ctr" defTabSz="865621">
              <a:spcBef>
                <a:spcPct val="50000"/>
              </a:spcBef>
              <a:defRPr/>
            </a:pPr>
            <a:r>
              <a:rPr lang="en-US" sz="5200" b="1" dirty="0">
                <a:latin typeface="+mj-lt"/>
                <a:ea typeface="Verdana" pitchFamily="34" charset="0"/>
                <a:cs typeface="Verdana" pitchFamily="34" charset="0"/>
              </a:rPr>
              <a:t>OBJETIVOS</a:t>
            </a:r>
            <a:endParaRPr lang="pt-BR" sz="5200" b="1" dirty="0">
              <a:latin typeface="+mj-lt"/>
              <a:ea typeface="Verdana" pitchFamily="34" charset="0"/>
              <a:cs typeface="Verdana" pitchFamily="34" charset="0"/>
            </a:endParaRPr>
          </a:p>
        </p:txBody>
      </p:sp>
      <p:sp>
        <p:nvSpPr>
          <p:cNvPr id="31" name="Text Box 313"/>
          <p:cNvSpPr txBox="1">
            <a:spLocks noChangeArrowheads="1"/>
          </p:cNvSpPr>
          <p:nvPr/>
        </p:nvSpPr>
        <p:spPr bwMode="auto">
          <a:xfrm>
            <a:off x="2792413" y="24469725"/>
            <a:ext cx="12834937" cy="887413"/>
          </a:xfrm>
          <a:prstGeom prst="rect">
            <a:avLst/>
          </a:prstGeom>
          <a:solidFill>
            <a:schemeClr val="bg1"/>
          </a:solidFill>
          <a:ln w="76200">
            <a:solidFill>
              <a:srgbClr val="003399"/>
            </a:solidFill>
            <a:miter lim="800000"/>
            <a:headEnd/>
            <a:tailEnd/>
          </a:ln>
        </p:spPr>
        <p:txBody>
          <a:bodyPr lIns="86684" tIns="43347" rIns="86684" bIns="43347">
            <a:spAutoFit/>
          </a:bodyPr>
          <a:lstStyle/>
          <a:p>
            <a:pPr algn="ctr" defTabSz="865621">
              <a:spcBef>
                <a:spcPct val="50000"/>
              </a:spcBef>
              <a:defRPr/>
            </a:pPr>
            <a:r>
              <a:rPr lang="en-US" sz="5200" b="1" dirty="0">
                <a:latin typeface="+mj-lt"/>
                <a:ea typeface="Verdana" pitchFamily="34" charset="0"/>
                <a:cs typeface="Verdana" pitchFamily="34" charset="0"/>
              </a:rPr>
              <a:t>MATERIAL E MÉTODOS</a:t>
            </a:r>
            <a:endParaRPr lang="pt-BR" sz="5200" b="1" dirty="0">
              <a:latin typeface="+mj-lt"/>
              <a:ea typeface="Verdana" pitchFamily="34" charset="0"/>
              <a:cs typeface="Verdana" pitchFamily="34" charset="0"/>
            </a:endParaRPr>
          </a:p>
        </p:txBody>
      </p:sp>
      <p:sp>
        <p:nvSpPr>
          <p:cNvPr id="32" name="Text Box 313"/>
          <p:cNvSpPr txBox="1">
            <a:spLocks noChangeArrowheads="1"/>
          </p:cNvSpPr>
          <p:nvPr/>
        </p:nvSpPr>
        <p:spPr bwMode="auto">
          <a:xfrm>
            <a:off x="22802871" y="26289058"/>
            <a:ext cx="12834937" cy="887413"/>
          </a:xfrm>
          <a:prstGeom prst="rect">
            <a:avLst/>
          </a:prstGeom>
          <a:solidFill>
            <a:schemeClr val="bg1"/>
          </a:solidFill>
          <a:ln w="76200">
            <a:solidFill>
              <a:srgbClr val="003399"/>
            </a:solidFill>
            <a:miter lim="800000"/>
            <a:headEnd/>
            <a:tailEnd/>
          </a:ln>
        </p:spPr>
        <p:txBody>
          <a:bodyPr lIns="86684" tIns="43347" rIns="86684" bIns="43347">
            <a:spAutoFit/>
          </a:bodyPr>
          <a:lstStyle/>
          <a:p>
            <a:pPr algn="ctr" defTabSz="865621">
              <a:spcBef>
                <a:spcPct val="50000"/>
              </a:spcBef>
              <a:defRPr/>
            </a:pPr>
            <a:r>
              <a:rPr lang="en-US" sz="5200" b="1" dirty="0">
                <a:latin typeface="+mj-lt"/>
                <a:ea typeface="Verdana" pitchFamily="34" charset="0"/>
                <a:cs typeface="Verdana" pitchFamily="34" charset="0"/>
              </a:rPr>
              <a:t>CONCLUSÃO</a:t>
            </a:r>
            <a:endParaRPr lang="pt-BR" sz="5200" b="1" dirty="0">
              <a:latin typeface="+mj-lt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3090" name="Imagem 3" descr="Diagrama&#10;&#10;Descrição gerada automaticamente"/>
          <p:cNvPicPr>
            <a:picLocks noChangeAspect="1" noChangeArrowheads="1"/>
          </p:cNvPicPr>
          <p:nvPr/>
        </p:nvPicPr>
        <p:blipFill>
          <a:blip r:embed="rId2"/>
          <a:srcRect t="4137" b="71432"/>
          <a:stretch>
            <a:fillRect/>
          </a:stretch>
        </p:blipFill>
        <p:spPr bwMode="auto">
          <a:xfrm>
            <a:off x="30741938" y="0"/>
            <a:ext cx="8863012" cy="3849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91" name="Imagem 5" descr="Uma imagem contendo objeto, relógio, escuro, placa&#10;&#10;Descrição gerada automaticament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9288" y="1062038"/>
            <a:ext cx="9228137" cy="2541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CaixaDeTexto 24">
            <a:extLst>
              <a:ext uri="{FF2B5EF4-FFF2-40B4-BE49-F238E27FC236}">
                <a16:creationId xmlns:a16="http://schemas.microsoft.com/office/drawing/2014/main" id="{B3B4AF44-B49A-6695-8B85-F44084F537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225857" y="10836903"/>
            <a:ext cx="14560469" cy="2395865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</p:spPr>
        <p:txBody>
          <a:bodyPr wrap="square" lIns="86684" tIns="43347" rIns="86684" bIns="43347">
            <a:spAutoFit/>
          </a:bodyPr>
          <a:lstStyle/>
          <a:p>
            <a:pPr defTabSz="903288"/>
            <a:r>
              <a:rPr lang="pt-BR" altLang="pt-BR" sz="5000" dirty="0"/>
              <a:t>(Coloquem, de preferência, os gráficos.</a:t>
            </a:r>
          </a:p>
          <a:p>
            <a:pPr defTabSz="903288"/>
            <a:endParaRPr lang="pt-BR" altLang="pt-BR" sz="5000" dirty="0"/>
          </a:p>
          <a:p>
            <a:pPr defTabSz="903288"/>
            <a:endParaRPr lang="pt-BR" altLang="pt-BR" sz="5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12432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81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12432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81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  <a:txDef>
      <a:spPr bwMode="auto">
        <a:noFill/>
        <a:ln w="76200">
          <a:noFill/>
          <a:miter lim="800000"/>
          <a:headEnd/>
          <a:tailEnd/>
        </a:ln>
        <a:effectLst/>
      </a:spPr>
      <a:bodyPr wrap="square" lIns="90456" tIns="45233" rIns="90456" bIns="45233" rtlCol="0">
        <a:spAutoFit/>
      </a:bodyPr>
      <a:lstStyle>
        <a:defPPr algn="ctr" defTabSz="903288" eaLnBrk="0" hangingPunct="0">
          <a:spcBef>
            <a:spcPct val="50000"/>
          </a:spcBef>
          <a:defRPr sz="4100" dirty="0" err="1" smtClean="0">
            <a:latin typeface="Comic Sans MS" pitchFamily="66" charset="0"/>
          </a:defRPr>
        </a:defPPr>
      </a:lstStyle>
    </a:txDef>
  </a:objectDefaults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2025</TotalTime>
  <Words>217</Words>
  <Application>Microsoft Office PowerPoint</Application>
  <PresentationFormat>Personalizar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Arial</vt:lpstr>
      <vt:lpstr>Verdana</vt:lpstr>
      <vt:lpstr>Design padrão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Ziara</dc:creator>
  <cp:lastModifiedBy>Alyson Da Silva Leal</cp:lastModifiedBy>
  <cp:revision>175</cp:revision>
  <dcterms:created xsi:type="dcterms:W3CDTF">2007-07-16T01:50:36Z</dcterms:created>
  <dcterms:modified xsi:type="dcterms:W3CDTF">2023-06-20T14:46:35Z</dcterms:modified>
</cp:coreProperties>
</file>